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75" r:id="rId14"/>
    <p:sldId id="266" r:id="rId15"/>
    <p:sldId id="267" r:id="rId16"/>
    <p:sldId id="276" r:id="rId17"/>
    <p:sldId id="278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11:46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11443 4459 254 0,'-7'14'477'0,"0"-3"38"16,-5 3 20-16,4 8 2 0,-4 0-241 16,-8 12-130-16,7-1-66 0,-7 3-36 15,2 4-21-15,-2 1-19 0,0-1-10 0,7 0-3 16,-7-4-2-16,8-2 5 0,-1-1 11 15,-1-8 14-15,8-3 25 0,0-3 27 0,6-5 30 16,-6 1 24-16,6-8 11 0,0-3-1 16,6-8-20-16,0 0-30 0,7-11-36 15,0-6-47-15,0-5-39 0,7-3-41 0,6-11-35 16,0-1-29-16,-1-6-20 0,2-1-3 16,-1 0 5-16,6-3 19 0,-5 3 28 0,-1 5 23 15,0 2 21-15,-7 5 20 0,1 3 10 16,0 3 6-16,-1 12 5 0,-13 4 8 0,7 6 17 15,0 5 18-15,-7 9 19 0,-6 6 20 16,0 6 11-16,0 5 3 0,0 5-9 16,0 6-15-16,-6-2-18 0,6 1-18 0,-6-4-12 15,6 0-7-15,6-2-4 0,-6-5-4 16,6-4-1-16,8-4 1 0,-8-3-1 0,8-7-3 16,-1-4-3-16,6-4-11 0,0-2-11 15,1-9-8-15,6 0-6 0,-7-7 3 0,8-4 0 16,-1 5 10-16,0-5 11 0,-6 0 9 15,5 4 8-15,-5 4 7 0,0 3 9 16,-8 4 19-16,1 4 29 0,1 7 39 0,-2 4 40 16,-4 7 22-16,-2 4 9 0,-6 2-11 15,0 5-26-15,0 3-44 0,-6 1-66 0,6 4-84 16,-8 0-85-16,2-1-59 0,6 0-34 16,-6-4-27-16,12-2-25 0,-6-1-39 0,6-8-66 15,2 1-85-15,4-4-40 0,-6-4-9 16,8-3 28-16,-1-1 86 0</inkml:trace>
  <inkml:trace contextRef="#ctx0" brushRef="#br0" timeOffset="365.4524">12537 4528 220 0,'6'0'485'0,"-6"0"57"15,-6 0 45-15,-7 7 54 0,-1 0-191 16,-5 4-87-16,0 3-43 0,-8 1-19 0,1 4-15 15,0-1-36-15,1 4-54 0,-1 0-49 16,-7 0-41-16,7-4-35 0,6 5-29 0,1-5-18 16,-1-1-15-16,8-1-15 0,4-5-16 15,2-1-21-15,6-2-20 0,6-1-38 0,2-7-55 16,4-3-45-16,8-4-27 0,5-4-11 16,1-4 5-16,1-3 30 0,-1-1 51 15,0 1 53-15,0 3 44 0,-1 0 33 0,-5 5 26 16,-6 2 33-16,-1 1 54 0,-1 7 60 15,-5 7 49-15,0 1 42 0,-1 2 21 0,0 9-6 16,-6-1-35-16,0 4-51 0,-6 4-49 16,0-5-43-16,6 5-35 0,-7 4-31 0,0-5-41 15,7 1-70-15,-6-3-82 0,6-2-69 16,0-3-50-16,0-3-21 0,0-5-14 0,6-1-36 16,1-6-69-16,6-3-75 0,0-7-25 15,7-4-9-15,-1-4 22 0,8-3 88 16</inkml:trace>
  <inkml:trace contextRef="#ctx0" brushRef="#br0" timeOffset="1324.094">13396 4582 204 0,'0'4'376'0,"0"0"33"0,0-1 23 15,-6 2-87-15,6-2-109 0,0 5-80 0,-6-1-42 16,6-4-17-16,-8 8-6 0,2-7 2 15,6 7-4-15,-6-3-8 0,0 2-8 16,-2-2-9-16,2 6-1 0,0-2 5 0,-1-2 28 16,1 5 24-16,-1 3 26 0,0-3 16 15,-5 0 6-15,6-1-8 0,-2 0-25 0,2 1-25 16,0-4-32-16,6 4-25 0,-7-4-17 16,1-4-12-16,6 1-10 0,0-5-2 0,0 5 7 15,0-8-3-15,0 3-8 0,0-6-6 16,0-1-12-16,6 0-13 0,1-7-23 15,5 1-13-15,2-5-16 0,-2 0-15 0,2-4-8 16,-1 2-2-16,7-5 4 0,-2 3 12 16,2-3 18-16,-7 4 11 0,7 3 21 15,0 1 13-15,-8 0 14 0,2 5 15 0,-1 6 27 16,-1-1 52-16,2 8 57 0,-8 4 55 0,0-1 49 16,-6 7 25-16,7 1 10 0,-7 3-24 15,-7 1-42-15,7 3-46 0,-6 0-44 0,0 0-35 16,-1-1-32-16,0 1-23 0,1 0-30 15,0-3-32-15,-1-1-55 0,1-3-90 16,6-4-103-16,-7 0-82 0,7-4-44 0,0-3-28 16,7-4-51-16,-7-4-53 0,6 0-54 15,1-7 2-15,5 1 11 0,-5-5 27 0,6 1 87 16</inkml:trace>
  <inkml:trace contextRef="#ctx0" brushRef="#br0" timeOffset="1529.0518">13839 4567 182 0,'7'9'472'0,"-7"1"50"0,-7 2 30 16,1 6 34-16,-1 0-195 0,-5 5-120 0,-2-2-52 15,1 4-22-15,0 1-8 0,0 0-14 16,-7 0-23-16,14-1-24 0,-7-3-29 0,6 0-25 16,-5 0-21-16,5-3-33 0,7-5-50 15,-6 1-49-15,6-4-54 0,0-8-45 16,0 1-35-16,6-4-62 0,1-4-109 0,5-2-128 15,2-9-42-15,-2 0-6 0,8-4 7 16,-1-3 61-16</inkml:trace>
  <inkml:trace contextRef="#ctx0" brushRef="#br0" timeOffset="1765.9251">14386 4052 414 0,'-6'3'478'0,"6"8"38"0,-6 4 22 16,-2 7-118-16,-4 7-172 0,-1 7-99 16,-1 9-62-16,-4-1-36 0,-2 8-21 0,0 6-7 15,-6 1-9-15,7-1-2 0,-1 4-4 16,1 1-1-16,5-9-3 0,2-3-4 0,-2-4 0 16,8-5-1-16,-1-3-3 0,7-9-3 15,-6 0-5-15,-1-12-33 0,7 0-80 0,0-11-126 16,-6 1-148-16,-1-12-77 0,1 0-36 15,0-7 11-15,-8-3 68 0</inkml:trace>
  <inkml:trace contextRef="#ctx0" brushRef="#br0" timeOffset="2151.1279">13898 4689 390 0,'-13'-7'458'0,"7"-1"31"0,-2 1 16 0,8 3-113 16,0 1-162-16,0 3-102 0,14 0-53 0,-1 0-28 15,6 3-17-15,1 1-12 0,6-4-8 16,0 4-3-16,0-4-6 0,7 0-1 15,5 0 0-15,-5 0 0 0,7 0-1 16,-2-4-1-16,1 0 2 0,-6 4 1 0,7-6-1 16,-8 2-1-16,1 4 0 0,-7-5 2 0,-1 2 1 15,-5 3 5-15,0-4 6 0,-8 4 7 16,2 0 12-16,-8 4 32 0,1-1 71 16,-7 6 91-16,0-3 85 0,0 5 66 0,-7 4 41 15,1-1 0-15,-1 1-54 0,0 3-86 16,-5 1-84-16,4 3-69 0,2-4-53 0,0 0-31 15,0 1-18-15,6-4-11 0,0-1-6 16,0-3-5-16,6 1 0 0,6-5 1 0,-4-4 0 16,4-3-2-16,8-3-1 0,-1-2-1 15,1-5 0-15,6-5-4 0,1 1-7 0,-1-5-20 16,-1-3-41-16,-5 0-84 0,6-3-111 16,0-5-88-16,0 4-55 0,-7 1-16 15,1 0 18-15,-1 2 60 0,1 2 71 0,-6 2 39 16,-2 5-14-16,1-1-51 0,0 4-88 15,0 3-59-15,-7 1-7 0,2 4 29 16,4 3 62-16</inkml:trace>
  <inkml:trace contextRef="#ctx0" brushRef="#br0" timeOffset="2714.3615">15083 4601 133 0,'7'8'443'0,"-1"-6"56"15,-6 3 29-15,0-2-3 0,0 1-140 16,-6 0-122-16,-1 3-50 0,-6 0 11 15,7 0 47-15,-7 5 46 0,-7-1 33 0,7 3 13 16,-6 1-15-16,-1-1-42 0,7 6-67 0,-7-3-63 16,7 2-54-16,0-1-44 0,0 0-30 15,7 0-25-15,0-3-17 0,6 3-10 16,0-7-10-16,0 0-4 0,6 1-4 0,0-5-4 16,1-3 0-16,6-4-5 0,0 0-4 15,7-8-6-15,-1 0-2 0,1-6-5 16,6-1-9-16,-6-3-20 0,5-4-50 0,-5-3-82 15,6-8-77-15,-7 0-52 0,7-8-22 16,0-3 5-16,-6-4 45 0,6 1 79 16,-7-1 80-16,1-3 61 0,-7 3 41 0,0 5 27 15,0-2 16-15,-7 9 14 0,2 3 7 16,-2 4-1-16,-6 7-1 0,0 4 0 0,6 4-2 16,-6 1-1-16,-6 9 4 0,6 4 8 15,-6 9 10-15,-2 2 18 0,-4 6 23 0,5 6 18 16,-6 3 5-16,-6 6-5 0,5 4-7 15,2 4-30-15,-2 6-41 0,8-2-41 0,-1-1-30 16,7 1-16-16,7-4-8 0,6 0 7 16,0-6 16-16,13-4 20 0,0-9 16 0,13-2 14 15,0-5 2-15,1-7 2 0,5-3-2 16,7-4-5-16,-7-8-6 0,8-3-8 0,-14-3-4 16,-1-1-3-16,2-2-2 0,-14-6 5 15,0 0 7-15,-6 2 8 0,-8-2 9 16,-5 6 7-16,0-1 11 0,-14 6 28 0,0 1 55 15,1 8 78-15,-13 6 66 0,5 5 40 16,-5 3 27-16,6 7-11 0,-7 3-45 0,1 5-79 16,5 0-93-16,2 8-124 0,-8-2-138 15,14 1-86-15,-1 4-91 0,7 0-175 0,0-5-145 16,7-2-9-16,-1 0 55 0,8-9 44 16,-8-6 70-16</inkml:trace>
  <inkml:trace contextRef="#ctx0" brushRef="#br0" timeOffset="9095.5567">12921 4561 25 0,'-13'0'293'0,"0"3"36"16,6-3 25-16,-6 3-45 0,7-3-81 16,0 5-72-16,-8-1-45 0,8 2-29 0,-1 2-16 15,-6-5-6-15,7 8-5 0,-1-4 3 16,-5 5 4-16,4-1 12 0,-4 0 10 16,5-3 1-16,-6 6 1 0,7-3-5 0,-7 0-5 15,6 3-16-15,0-3-14 0,-5 1-11 16,5 2-9-16,0 1-8 0,1 0-6 0,0-1-3 15,-1 0-2-15,1 1-1 0,6-4-1 16,0 4-1-16,-7 0-1 0,7-4-1 0,7 0 0 16,-7-1 1-16,6-2 0 0,1 0-2 15,-1-1 1-15,0-3-6 0,8-4 2 16,-2 3 0-16,2-6-1 0,5-1 2 0,-6-3 2 16,6-1 4-16,-5-2-1 0,5 2-2 15,-6-7-2-15,6 4 0 0,-5-4-3 0,-1-3 3 16,0 4-3-16,0-5 1 0,0 5 1 15,0-5-1-15,-7 4 0 0,1 1 0 16,-7-1-1-16,7 5 3 0,-7-2-1 0,0 1 2 16,0 0-1-16,-7 5 3 0,7-3 2 15,-7 6-1-15,7-1-1 0,0 1 1 0,-6-1-1 16,6 4-2-16,0 0-2 0,-6 0 0 16,6 4 2-16,0 3 0 0,-7 1 2 0,7 2-2 15,0 5 3-15,-7 4-2 0,7-2 0 16,0 9 0-16,-6 4-3 0,6 3 2 15,0 3 0-15,-7 1-1 0,7 3-2 0,0 4-1 16,-6 0 3-16,6-4-2 0,-7 4-1 16,7 0 2-16,-6 0 0 0,-1 0-1 0,-5 0-1 15,4-4 2-15,-4-3 0 0,-1 3 1 16,0-7-1-16,0 4-3 0,-1-8-2 16,2 1-4-16,-2-5-4 0,2-3-7 0,-1-4-13 15,-1-7-17-15,8 1-35 0,-7-9-39 16,6-6-55-16,1-9-51 0,6-2-30 0,0-5-8 15,0-10 26-15,6 0 49 0,1-7 73 0,0-1 85 16,5-4 79-16,2 1 57 0,5 3 34 16,1-3 11-16,0-1-8 0,12 2-25 15,1 2-32-15,-1 0-44 0,7 0-66 0,6 0-97 16,1 2-123-16,-1 1-65 0,-5 5-33 16,-1 4-3-16,-7 3 31 0</inkml:trace>
  <inkml:trace contextRef="#ctx0" brushRef="#br0" timeOffset="26554.4145">10062 5993 113 0,'0'-11'449'16,"-6"4"50"-16,6 4 25 0,0-5 15 16,-8 8-185-16,8 3-156 0,-6 5-88 0,0 3-44 15,0 3-19-15,-2 5 0 0,2 6-2 16,0 4-1-16,-7 5-2 0,6-1-1 0,-6 7-8 15,7 0-13-15,0-3-6 0,-2 3-8 16,2-3-2-16,0-4 0 0,6-8 3 16,-7-3 7-16,7 0 7 0,0-7 14 0,0-5 8 15,0-2 3-15,0-8-5 0,7-3-6 16,-1-16-4-16,0-6-14 0,8-5-12 0,-2-9-10 16,2-10-1-16,-1-2-18 0,-1-4-21 15,2-3-20-15,6-4-10 0,-8-5-5 0,8-2 1 16,-1 3 13-16,7 4 20 0,-6 7 18 15,7 3 13-15,-9 8 9 0,2 8 4 0,-1 7 1 16,1 6 2-16,0 9 1 0,-1 6 7 16,1 12 13-16,0 7 16 0,-1 7 14 0,1 16 23 15,-8 2 20-15,2 8 8 0,-2 3-6 16,-5 5-10-16,0-1-14 0,-1 4-18 16,-6-4-17-16,-6-3-8 0,-1 0-4 0,0-8-1 15,-5 0 3-15,-8-6-2 0,0-2 1 16,-5-2-1-16,-1-5-9 0,-7-3-13 0,1 0-36 15,-1-3-48-15,-7-5-39 0,8-3-32 16,-1-4-85-16,1-2-172 0,5-5-114 16,-5-5-32-16,13 1-7 0,-7-2 6 0,12-2 77 15</inkml:trace>
  <inkml:trace contextRef="#ctx0" brushRef="#br0" timeOffset="26853.6141">10758 6044 263 0,'0'0'462'0,"0"0"38"0,0 0 22 15,-6 8-36-15,0-1-204 0,-1 4-127 0,0 4-66 16,1-1-34-16,0 4-20 0,-1 1-10 15,-6 4-5-15,6-2-3 0,1 2-5 16,0-3 0-16,-8 3-3 0,8 3 0 16,0-5-3-16,-1 2-1 0,1-5-1 0,-1 4-3 15,0-4 0-15,1 0-3 0,0 1-8 0,-2-1-23 16,2-7-73-16,6 0-129 0,-6-1-155 16,-1-5-81-16,7 2-37 0,-6-7-1 0,6 0 61 15</inkml:trace>
  <inkml:trace contextRef="#ctx0" brushRef="#br0" timeOffset="27475.83">10999 6078 405 0,'0'10'475'0,"0"1"39"0,0 4 24 0,0 3-118 0,-6 4-164 15,0 1-101-15,0 6-63 0,-2-4-35 16,2 1-21-16,0 3-12 0,-1-4-9 0,7 2-3 15,-13-2-3-15,6-3-2 0,1-4 0 16,6-4 3-16,-6-2 9 0,-1-1 3 0,0-4 6 16,7-3-1-16,-6-8-3 0,0 1-4 15,-1-7-9-15,7-7-11 0,0-3-12 16,0-3-8-16,0-3-9 0,0-3-6 0,7-8-7 16,-1 5-1-16,0-5-2 0,8 4 4 0,-2-4 0 15,8 4 0-15,-1 4 3 0,7 0 4 16,1 3 6-16,-1 4 5 0,6 0 12 15,-5 7 11-15,-1 4 7 0,-1 4 6 0,1 4 8 16,-6 3 5-16,-7 0 4 0,0 7-3 16,-6 0-1-16,-1 0 0 0,-6 4-6 15,0 0-2-15,-6 0-3 0,-1 0 5 0,1 0 6 16,-8 1 6-16,8-2 4 0,-6 2 1 16,-2-1 4-16,1 0-4 0,0-1-5 0,6 1-8 15,-5 0 0-15,-2 1 0 0,8-2-1 0,0 5 2 16,-1-1 0-16,0 2 7 0,7-2 0 15,0 4-1-15,0-4-1 0,7 5-4 16,0 0-1-16,-1-1-8 0,0-4-3 0,8 4-6 16,-8-2-5-16,7-2-12 0,-7-2-22 15,1 2-31-15,0-3-22 0,5-4-21 16,-4 0-88-16,-2 1-147 0,0-1-127 0,-6-3-48 16,6-1-21-16,1-3-1 0,0-3 80 15</inkml:trace>
  <inkml:trace contextRef="#ctx0" brushRef="#br0" timeOffset="27816.0109">11624 6041 312 0,'0'-7'471'0,"0"-1"38"0,0 1 20 16,0 3-63-16,0 0-189 0,0 2-114 0,0 4-45 15,0 2 0-15,-6 3 30 0,0 5 43 16,-1 2 50-16,1 1 44 0,-1 3 10 0,-6 4-8 16,7 0-28-16,-8 3-41 0,8-3-50 15,-7 4-46-15,6-4-33 0,-5 4-26 0,5-5-18 16,7 2-8-16,-6-2-4 0,6 2-3 16,0-4-3-16,6-5-2 0,1 0-2 0,5 2-3 15,-5-6-7-15,12-3-6 0,1 1-3 16,-7-1-6-16,13-7-17 0,-6 5-54 0,0-5-101 15,-1-5-106-15,1 5-75 0,-1-7-39 16,1 2-23-16,-8-1-6 0,8-2 5 16,-6 2-14-16,-8-2-62 0,-6 0-30 0,0-2-1 15,0 2 37-15,-6 1 86 0</inkml:trace>
  <inkml:trace contextRef="#ctx0" brushRef="#br0" timeOffset="28017.4728">11482 6297 174 0,'12'-4'432'0,"2"4"50"0,5-3 30 16,7-1-35-16,0 0-150 0,0-3-127 15,1 4-82-15,5-5-48 0,-6 1-27 16,0 0-16-16,-6-1-12 0,-1 1-8 0,-6 3-7 16,-7-4-11-16,2 5-15 0,-2-4-33 15,-6 0-55-15,-6 4-75 0,-2-6-73 0,-11 1-71 16,6 6-72-16,-13-5-26 15,7-1 25-15,-7 5 59 0,6-4 68 0</inkml:trace>
  <inkml:trace contextRef="#ctx0" brushRef="#br0" timeOffset="28145.1682">11533 6125 98 0,'7'0'330'0,"6"-8"47"0,1 5 25 0,11-1-70 16,1-3-88-16,7 3-78 0,-1-3-63 16,1 3-39-16,6-3-22 0,0-1-14 0,0 5-11 15,1 0-15-15,-8-1-36 0,1 0-69 16,-8 4-91-16,1 0-118 0,-6 0-60 0,0 0-24 15,-1 4 15-15,-5-4 53 0</inkml:trace>
  <inkml:trace contextRef="#ctx0" brushRef="#br0" timeOffset="28399.488">12283 6103 146 0,'0'4'460'0,"-6"-4"50"16,-2 0 28-16,-4 0 19 0,-8 3-196 15,1 1-135-15,-1 4-62 0,0-1-19 16,-5 0-4-16,-1 4 0 0,-1 3 2 0,-5 2-8 16,6-2-18-16,-1 4-23 0,9 1-21 15,-2-1-17-15,0 0-19 0,7 4-14 0,7 1-13 16,-1-5-10-16,14-1-3 0,-1 6-12 16,0-9-31-16,14 2-40 0,-1-2-36 0,7-3-26 15,1-4-15-15,5-2-6 0,7-3-5 16,1-4-37-16,-1-3-81 0,6-7-131 15,1 6-68-15,-7-8-28 0,-7-2 11 0,1 2 65 16</inkml:trace>
  <inkml:trace contextRef="#ctx0" brushRef="#br0" timeOffset="28585.9877">12667 6088 359 0,'0'-3'478'0,"7"3"38"0,-14 0 25 15,7 3-81-15,-7 5-163 0,-5 3-87 0,4 7-27 16,-4 0-4-16,-1 0-1 0,0 7-8 15,6 2-16-15,-5 2-30 0,-2 1-42 0,8-1-40 16,-8 0-53-16,8 4-67 0,-7-4-46 16,7-4-27-16,-1 2-21 0,7-5-22 0,0-7-36 15,0-1-74-15,0-6-120 0,0-5-64 16,0-3-28-16,0-8-1 0,0-2 55 16</inkml:trace>
  <inkml:trace contextRef="#ctx0" brushRef="#br0" timeOffset="28756.5337">12425 6088 195 0,'14'-3'462'0,"-8"-1"43"0,14 1 27 0,-1-2-6 15,1 5-211-15,6 0-143 0,0 0-79 16,1 0-44-16,5 0-25 0,1 0-12 0,-1 0-6 16,1-3-6-16,-1 3-7 0,1-3-24 15,-7 3-72-15,0-4-108 0,-7 0-137 0,1 1-96 16,-1-1-45-16,-6 0-4 0,7-3 57 15</inkml:trace>
  <inkml:trace contextRef="#ctx0" brushRef="#br0" timeOffset="28932.0622">13019 6026 319 0,'0'8'442'0,"0"2"49"0,-6 2 32 16,6 2-103-16,-14 4-123 0,8 1-82 0,-1 3-50 16,-6-1-33-16,0 6-22 0,0-1-17 15,0 2-14-15,0-2-25 0,0-1-27 16,6 4-20-16,-6-2-30 0,7-2-26 0,-1 1-18 15,1-4-17-15,0-4-26 0,6 0-54 16,6-6-88-16,0-5-103 0,1 0-94 0,-1-7-41 16,14-4 0-16,-7-4 45 0,13-2 97 15</inkml:trace>
  <inkml:trace contextRef="#ctx0" brushRef="#br0" timeOffset="29212.3425">13305 6161 10 0,'13'-11'410'0,"-6"1"62"0,-1 2 39 0,1 5 25 15,-7 3-123-15,-7 7-142 0,1 0-73 16,-8 4-15-16,-4 7 8 0,4 4 9 16,-5 1 0-16,-7 6-12 0,6 0-27 0,7 0-45 15,0 1-45-15,0-1-36 0,7-3-15 0,6-1-9 16,6-3-5-16,0-4-2 0,7-6 3 16,7-1 9-16,-6-4 4 0,4-7 6 15,2-3-3-15,-1-5 3 0,1-4-2 0,0-2-8 16,-7-4-12-16,-1-4-18 0,2-4-29 15,-8-2-44-15,0-6-46 0,-6 5-38 0,0-4-24 16,-6-1-5-16,6 9 17 0,-12-1 35 0,4 1 38 16,-4 7 35-16,5 6 21 0,-6 2 3 15,6 6-46-15,1 4-114 0,0 4-160 16,0 3-87-16,-2 8-39 0,8-1-9 0,0 4 45 16</inkml:trace>
  <inkml:trace contextRef="#ctx0" brushRef="#br0" timeOffset="29571.3844">13638 6417 91 0,'26'12'453'0,"-7"-5"56"0,1-3 34 16,-8 0 27-16,2-4-144 0,-8 0-154 15,0-4-82-15,1 0-45 0,6-3-26 0,-13 0-23 16,7-4-26-16,-1 0-24 0,0-4-15 16,1-3-10-16,6-1-8 0,-7 1-5 15,2-3-6-15,4-6-2 0,-5 2-2 0,6-1-3 16,0 4 1-16,-7-1 0 0,0 6 2 15,8-2 1-15,-8 9 1 0,-6 2 0 0,7 5 2 16,-7 6 2-16,-7 8 8 0,7 7 7 16,0 5 5-16,-6 2 9 0,0 5 2 0,6 3 2 15,0 4-2-15,6-5 15 0,0 1 41 16,14 0 51-16,-1-6 50 0,7-2 39 16,7-7 28-16,-1-4 0 0,8-7-30 0,5-2-51 15,-6-10-46-15,1-2-43 0,-1-7-30 16,-1-2-20-16,-11-5-17 0,5-5-9 0,-6-7-30 15,-7 0-98-15,-5-6-144 0,-2-3-103 16,2 3-60-16,-8-3-46 0,-6 6-12 16,0 0 26-16,0 10 8 0,-6 1-54 0,0 6-21 15,-2 9 2-15,-4 6 11 0,-2 4 58 0</inkml:trace>
  <inkml:trace contextRef="#ctx0" brushRef="#br0" timeOffset="36973.959">7098 10539 4 0,'26'-3'374'15,"0"-1"43"-15,1 4 25 0,-1-4 14 16,0 4-138-16,-7 4-138 0,7 0-71 0,-6 3-35 16,-7 0-8-16,0 8 0 0,-6 0 4 15,-1 4 3-15,-6 2 2 0,-6 2-3 0,-8 2-9 16,-5 0-3-16,-7 8 1 0,0-3 18 16,-7 7 27-16,-6-2 28 0,7 6 37 0,-8-1 20 15,7-3 11-15,-5 4-19 0,5-4-30 16,7-2-29-16,0-1-34 0,7-1-15 15,5-4-3-15,8-3 6 0,6-4 9 0,6-4 6 16,8-3 1-16,5-1-12 0,13-2-19 16,8-9-17-16,-1 0-26 0,13-3-51 0,0-3-97 15,0 0-105-15,-6-2-69 0,-1-2-100 16,1 0-175-16,-13 0-125 0,-1 3 4 16,1-3 55-16,-7 0 39 0,-7 3 88 15</inkml:trace>
  <inkml:trace contextRef="#ctx0" brushRef="#br0" timeOffset="37558.5199">7809 10580 261 0,'6'-4'479'15,"-6"-7"41"-15,13 3 19 0,-7 1-8 16,8-4-233-16,-2 4-112 0,8 0-40 0,6 0-7 16,1-1 19-16,-2 1 24 0,7 3 9 15,-6 1-6-15,1 3-14 0,-1 3-23 0,-6 1-26 16,-1 0-24-16,-6 2-8 0,-6 6-2 16,-1 2-5-16,-6 1-7 0,-13 0-7 0,0 3-8 15,-6 4-14-15,-1 0-16 0,-13 0-11 16,7 0-5-16,0-4-8 0,-7 4-4 0,7 0-2 15,1-3-2-15,5-1-1 0,0-3-5 16,8 3-6-16,5-7-9 0,7 3-5 0,7-3-2 16,5 0-3-16,2-3 2 0,12-1 8 15,7 4 8-15,-1-4 7 0,1 1 1 16,-1 3 9-16,1 1 10 0,-7-2 21 0,-7 5 41 16,-6 3 41-16,0 0 34 0,-13 0 21 15,-6 4 11-15,-1 4-10 0,-13-3-35 16,0 2-37-16,-5 0-33 0,-1-3-27 0,-6 4-28 15,5 0-45-15,1-4-99 0,0 0-151 16,0-5-114-16,7 2-109 0,5-1-203 0,2-3-136 16,5-4 5-16,0-1 100 0,14-2 86 15,0-3 98-15</inkml:trace>
  <inkml:trace contextRef="#ctx0" brushRef="#br0" timeOffset="38054.2325">8922 10997 2 0,'7'0'445'0,"-7"0"63"0,6 0 35 0,-6-3 18 16,0 3-99-16,0-4-198 0,0 1-112 0,6-2-60 16,-6 2-32-16,8-4-16 0,-8-1-15 15,6-3-13-15,6 4-10 0,-5-7-3 16,0 3-1-16,6-9 1 0,-7 6-2 0,8-4-1 15,-2 0 2-15,-6-1-2 0,8 1-3 16,-1-3-1-16,0 2 1 0,-6 1 3 0,-1 3 0 16,6 0 0-16,-12 4 3 0,8 3-1 15,-2 5-1-15,-6 0 6 0,0 3 11 0,0 3 18 16,0 5 18-16,0 4 14 0,-6 1 13 16,6 1-1-16,-8 5-7 0,8 0-16 15,0-5-15-15,0 5-11 0,8-4-3 0,-8-1 8 16,6-3 8-16,7 1 10 0,-7-6 6 15,8-2 1-15,5-1-8 0,-6-6-11 0,7-1-9 16,-1-7-12-16,1 0-5 0,6-4-5 16,-7 0 16-16,1 1 29 0,0 3 33 0,-8 1 36 15,8-2 28-15,-7 5 17 0,-7 0 11 16,0 4 2-16,2 6-8 0,-2 0-18 16,-6 8-18-16,0 1-10 0,0 6-24 0,-6-1-31 15,-2 9-26-15,2 0-18 0,0 0-17 16,-7 3-23-16,6 0-48 0,-6 1-118 15,7 0-148-15,0-6-91 0,6 2-59 0,-8-4-57 16,16-7-51-16,-8 0 1 0,6-4-6 16,0-8 10-16,7-3 19 0,7-3 49 0,-8-5 82 15</inkml:trace>
  <inkml:trace contextRef="#ctx0" brushRef="#br0" timeOffset="38281.1636">10127 10294 212 0,'6'0'474'0,"1"7"44"0,-7 8 25 0,-7 7 25 16,-5 11-228-16,-8 3-113 0,0 8-52 15,-13 12-18-15,1-1-11 0,-13 11-18 0,5 3-22 16,-11 8-26-16,5 0-29 0,-6 0-29 16,6 0-35-16,1-4-32 0,5-7-14 0,8-7-7 15,5-5 0-15,2-10-10 0,12-3-3 0,0-8 6 16,7-8-23-16,-2-6-102 0,8-5-163 15,8-10-114-15,4 0-45 0,1-12-17 16,7-3 13-16,6-3 97 0</inkml:trace>
  <inkml:trace contextRef="#ctx0" brushRef="#br0" timeOffset="38593.8396">10277 10928 359 0,'0'-10'469'0,"-7"1"35"0,0 6 20 0,1-2-88 15,-14 3-185-15,8 2-113 0,-8 0-62 16,1 2-35-16,-1 3-18 0,7-2-13 0,-7 6-8 16,14-3-6-16,-8-2-1 0,14 3-2 15,0 1-1-15,8-1-1 0,4 0 9 16,1 0 1-16,7 1 0 0,6-5 4 0,0 4 5 16,1 5 8-16,5-5 0 0,-6 8 13 15,-7-5 24-15,7 6 37 0,-13 1 66 16,1 2 85-16,-2-1 76 0,-12 4 53 0,0 0 26 15,-6-4-7-15,0 5-50 0,-14-5-79 16,7 1-75-16,-7-1-62 0,1-1-46 0,-1-2-35 16,0 0-26-16,-6-1-41 0,7-2-97 0,6-5-158 15,-6 0-116-15,-1-4-170 0,7-3-232 16,0-3-98-16,0 0 24 0,-1-1 117 0,2-3 97 16,6-5 161-16</inkml:trace>
  <inkml:trace contextRef="#ctx0" brushRef="#br0" timeOffset="40806.1801">6767 11764 287 0,'0'-5'392'0,"-8"2"42"0,8 3 20 16,0-5-110-16,-6 5-93 0,12 0-68 0,-6 0-42 15,8 0-29-15,-2 5-14 0,7-2 6 16,6 5 35-16,14-1 54 0,6 1 71 0,13 3 74 16,19-1 59-16,8 1 22 0,25 4-20 15,7 0-54-15,13-1-81 0,12 0-81 16,8 1-72-16,12-4-41 0,6 5-31 0,8-6-19 16,-1-2-10-16,7 3-2 0,0-4 2 15,-7-4-8-15,1 5-2 0,-7-1-2 0,-7 1-1 16,-6-1-11-16,-20 0-12 0,-19-3-35 15,-14-1-84-15,-12 1-131 0,-20 0-105 0,-12-1-60 16,-21 1-101-16,-7 0-181 0,-17-4-50 16,-8 3 59-16,-14 1 69 0,-12-4 47 0,-7 0 102 15</inkml:trace>
  <inkml:trace contextRef="#ctx0" brushRef="#br0" timeOffset="41820.9078">14119 11346 42 0,'13'-23'420'0,"-13"1"60"0,0 4 34 0,-6-3 24 16,-7 6-146-16,-6 4-166 0,-1 0-88 15,-6 7-56-15,-7 4-32 0,0 7-21 0,1 4-6 16,-1 3-4-16,1 5-3 0,-1 6 0 16,1 1 0-16,6 8-2 0,6-2-3 15,7 1-2-15,7 4-3 0,12-3-2 0,1-2-3 16,12-3 1-16,8-7-2 0,11 0 0 16,1-6-1-16,0-6-1 0,1-10 2 0,-1-4-1 15,0-2 2-15,-13-10-1 0,0-2 0 16,-13 0 0-16,-7-8 0 0,-6-3-1 0,-6 0-3 15,-13-2-2-15,-1-1-2 0,-6 6-1 16,-1-3-5-16,-5 3-10 0,-1 8-28 16,7-1-75-16,0 5-126 0,1 7-148 0,5-1-74 15,7 8-33-15,0 4 7 0,6 3 68 16</inkml:trace>
  <inkml:trace contextRef="#ctx0" brushRef="#br0" timeOffset="42235.7982">14380 11415 145 0,'0'-3'426'0,"6"-5"50"0,-6 4 30 0,-6 1-5 0,6 3-170 16,-6 0-122-16,-2 7-76 16,2-3-47-16,-7 7-29 0,7 0-16 0,-8 3-11 15,8 1-4-15,-6 4-4 0,-2-4-1 16,1 2 0-16,7-2-5 0,-8 3-3 0,8-3-2 15,0-4-4-15,-1 3-1 0,0-3-2 0,7-4 5 16,0 1 2-16,0 0 3 0,0-8 1 16,0 3 1-16,0-6 2 0,7 0-8 15,0-5 1-15,5 0-7 0,-5-7-1 0,6 4-2 16,-6-7-1-16,5 4 1 0,2-5-3 16,-2 1 2-16,2-1 0 0,-8 5 0 0,7 0 0 15,1 2 0-15,-8 1 0 0,0 4 2 16,0 3 16-16,2 4 21 0,-2 4 47 0,0 3 59 15,-6 1 35-15,0 2 36 0,0 6 9 16,0-2 0-16,0 1-31 0,0 3-52 0,0-4-32 16,0 1-33-16,0 4-28 0,0-5-27 15,0 1-32-15,0-5-72 0,0 6-99 16,0-5-75-16,0-4-49 0,0 4-98 0,0-7-181 16,7-1-74-16,-7-3 24 0,6 0 35 15,1 0 27-15,0-7 93 0</inkml:trace>
  <inkml:trace contextRef="#ctx0" brushRef="#br0" timeOffset="42851.9043">15031 10751 167 0,'0'0'449'0,"0"5"53"16,-6 6 27-16,-1 3 19 0,-6 8-223 15,0 3-124-15,-7 9-70 0,1 5-37 16,-1 6-10-16,-12 3-3 0,6 3 0 0,0 0-2 16,-7 4-8-16,1 4-9 0,5-4-15 15,8 0-13-15,0-4-13 0,-1-3-4 0,13-5-2 16,1-2-4-16,0-4 0 0,6-5-1 0,6-3-4 15,7-2 0-15,-7-9-1 0,14 0-1 16,0-7-1-16,-1-8-1 0,7 2 4 16,0-5-4-16,0-8-6 0,0 1-8 0,1-8-12 15,5 1-14-15,-6-1-12 0,-7-8-4 16,8 2-1-16,-1 3 6 0,-6-4 10 0,-8 0 15 16,8 3 14-16,-7 1 10 0,-7-1 17 15,0 8 18-15,2 1 14 0,-8-1 11 16,-8 7 11-16,2 4 10 0,0 0 14 0,-7 4-3 15,0 3-1-15,0 3-2 0,-1 2-6 16,2 2-10-16,-2 2-24 0,2-2-11 16,-1 4-9-16,6 1-9 0,0-5-5 0,7 4-5 15,0-3-5-15,7-1-3 0,0-1-6 0,6-3-13 16,6-3-16-16,8-3-16 0,-8 4-8 16,13-8-3-16,-6 3 0 0,0-3 10 15,7 0 14-15,-13 0 16 0,5 4 17 0,-11-1 35 16,5 5 108-16,-12 6 100 0,-7 1 73 15,0 7 49-15,-14 7 23 0,-5 1-10 0,-1 2-91 16,-12 5-91-16,-1-1-68 0,-5-3-46 16,-2 4-34-16,7-4-29 0,-5 4-29 0,-1-8-45 15,-1 1-99-15,7-2-177 0,8-5-122 16,-1-2-165-16,6-6-227 0,7 0-94 0,0-3 28 16,7-5 136-16,12-7 105 0,0 0 161 15</inkml:trace>
  <inkml:trace contextRef="#ctx0" brushRef="#br0" timeOffset="43725.0169">16477 11693 273 0,'-6'15'402'0,"-8"-1"50"16,8-2 10-16,-1-1-82 0,1-5-81 16,0 2-85-16,6-3-60 0,-8-2-39 0,8-3-25 15,0-3-17-15,8-2-7 0,-2-6-7 16,0 0-3-16,1-4-2 0,6-3-1 15,6-3-3-15,1-5-11 0,-1 0-5 0,1-7-8 16,0 0-7-16,6-4-8 0,-1 2-4 16,1-2-6-16,1-4-2 0,-1 4-2 0,-6 5-2 15,5 2-1-15,-5 1-4 0,-7 7 1 16,0 7 1-16,-7 4-2 0,1 8-1 16,0 3 2-16,-14 7 2 0,7 3 1 0,-7 9 2 15,-5 3 3-15,5 4 5 0,-6 3-1 16,7 0 1-16,-8 1 1 0,14-5 0 0,-6 4-2 15,6-7-1-15,6 1-2 0,1-5 0 0,0-3 0 16,5-4-2-16,2-8 1 0,-2 1-6 16,8-8-9-16,-1 1-7 0,1-8-7 15,0-4-5-15,-1-3-4 0,7-5 3 0,-6 1 6 16,6-3 7-16,-7 0 6 0,1-1 4 16,-7 0 5-16,0 8 2 0,0 2 5 0,-7 6 1 15,1 3 13-15,-7 3 10 0,0 8 11 16,-7 3 7-16,1 3 8 0,0 6 1 15,-7 6-4-15,6 0-7 0,-6 4-8 0,-1 3-11 16,2 0-16-16,6 0-21 0,-1 0-26 16,7 5-23-16,0-5-8 0,7-3-9 15,-1 0-7-15,6-5-17 0,8-7-72 0,0 5-106 16,-1-8-129-16,1-7-62 0,6-1-24 16,0 1 15-16,1-8 84 0</inkml:trace>
  <inkml:trace contextRef="#ctx0" brushRef="#br0" timeOffset="44071.4436">17629 11493 280 0,'-6'-4'427'0,"0"4"51"0,-1 0 34 16,-6 0-86-16,-6 7-130 0,5-4-96 16,-12 8-61-16,7 0-43 0,-7 1-30 0,0-2-20 15,0 5-12-15,7-1-6 0,-8 1-7 16,7-1-6-16,8 5-5 0,-2-4-6 15,2-4 1-15,5 0 0 0,7 0 2 0,0-4-1 16,0 1-1-16,7-4 3 0,5-1-4 16,2-3-1-16,5-3-6 0,-6-6 0 0,14 3 2 15,-15-5 0-15,8 0 1 0,-1 0 0 16,1 0 1-16,-7 3-1 0,0-3 0 16,-7 8-1-16,7-2 3 0,-6 2 11 0,0 3 32 15,-1 3 34-15,-6 5 28 0,0 0 18 16,0 6 6-16,0-2-4 0,-6 6-30 0,6-4-33 15,-7 4-48-15,7 1-62 0,0-1-56 16,0-3-35-16,0 4-24 0,0-5-29 16,7-3-42-16,-1 0-70 0,0-3-127 0,2-5-63 15,4 0-25-15,1-3 4 0,0-6 46 16</inkml:trace>
  <inkml:trace contextRef="#ctx0" brushRef="#br0" timeOffset="44436.7126">18099 11507 46 0,'13'-11'428'0,"-13"4"57"0,0-1 35 0,-7 0 22 15,-6 5-142-15,0 0-156 16,0 3-88-16,0 0-43 0,-13 3-17 0,7 0-7 16,-1 5 0-16,-6 0-5 0,-1-1-8 0,9 4-15 15,-2 0-11-15,0-1-15 0,1 5-21 16,5 0-13-16,2-4-18 0,5 0-16 15,1 0-19-15,6-1-18 0,0-2-9 0,6 0-4 16,1-5 6-16,5 1 11 0,2-4 12 16,5 0 17-16,1-4 13 0,-7 4 10 0,6-3 6 15,1 0 5-15,-7-2 3 0,0 5 5 16,0 0 8-16,-7 5 21 0,0 1 33 0,2 9 48 16,-8 0 60-16,-8 3 59 0,2 4 37 15,-6 7 6-15,-2 0-17 0,-5 1-38 16,-1 3-59-16,-6 0-63 0,7-5-76 0,-7 6-113 15,6-5-106-15,1 1-71 0,-1-5-42 16,0 1-52-16,8-8-85 0,-2 1-53 0,8-6-41 16,-1-1-9-16,7-4-1 0,0-5 34 15,7-3 108-15</inkml:trace>
  <inkml:trace contextRef="#ctx0" brushRef="#br0" timeOffset="44844.6063">18450 11419 317 0,'7'-4'486'0,"0"1"39"0,-7 6 23 0,0 1-37 0,-7 3-221 15,0 8-107-15,-5 0-38 0,-2-1-7 16,1 5 24-16,0 2 28 0,0 2 9 0,-7-2-8 16,8 5-23-16,-2-5-25 0,-5 6-44 15,13-5-44-15,-8 0-21 0,2-4-17 16,5 0-19-16,0-4-17 0,7-2-16 0,0-1-27 15,0-8-52-15,7 0-45 0,0-3-29 16,-1-6-11-16,7-2-4 0,6-3 17 0,-6-3 31 16,7-5 27-16,0 1 14 0,6-4-3 15,-1-3-1-15,2-2 2 0,-1 2 17 16,0 0 38-16,-6 2 45 0,5 5 48 0,-5 1 39 16,-6 5 24-16,4 1 15 0,-11 3-12 15,6 5-15-15,-6 3-11 0,-1 0 5 0,-6 8 21 16,0 3 34-16,-6 0 33 0,-1-1 35 0,1 5 17 15,-8 4-3-15,8-1-27 0,-6 0-36 16,-2 0-32-16,8 1-40 0,-1-1-24 16,-6-3-24-16,6 3-35 0,1-3-61 0,6 0-81 15,-6-5-65-15,12 1-46 0,-6-4-74 16,13-3-126-16,-7-4-119 0,8 0-16 0,-2-4 14 16,2-3 18-16,5-4 61 0</inkml:trace>
  <inkml:trace contextRef="#ctx0" brushRef="#br0" timeOffset="45027.3676">18951 11447 182 0,'14'-10'471'0,"5"3"45"0,-12 3 38 16,0 4 47-16,-7 4-175 0,0 3-104 0,-7 7-19 15,0 2 4-15,1-2-4 0,-7 8-26 16,-1 0-44-16,2 0-46 0,-1 3-63 16,0 1-47-16,0 4-52 0,-1-5-67 0,2 5-81 15,5-5-81-15,0-3-58 0,7-1-40 16,0-1-26-16,7-6-69 0,6-3-102 0,-7-4-50 15,14-2-10-15,-7-10 1 0,13 2 23 16,-6-8 108-16</inkml:trace>
  <inkml:trace contextRef="#ctx0" brushRef="#br0" timeOffset="45247.6072">19817 10887 208 0,'8'-11'471'0,"4"4"42"0,-12 7 27 15,0 5 22-15,-12 8-231 0,-2 6-100 16,-5 10-12-16,-1 4 23 0,-6 7 27 0,0 5 14 16,-7 5-1-16,1 2-30 0,-1 11-56 15,-5-5-61-15,5 8-70 0,7-4-58 16,0-4-53-16,0 1-61 0,13-8-87 0,-1-3-62 16,8-7-28-16,-7-5-86 0,7-7-175 15,6-7-78-15,-7-6 7 0,-6-9 24 16,7-4 24-16,0-6 97 0</inkml:trace>
  <inkml:trace contextRef="#ctx0" brushRef="#br0" timeOffset="45572.3738">19375 11554 26 0,'20'-3'429'0,"-7"-1"57"0,6 0 31 16,0 1 19-16,1 3-130 0,13-4-178 16,-7 4-103-16,0 0-56 0,7 4-29 0,-1-4-18 15,7 0-9-15,-7 0-5 0,1 3-3 16,-1-3-1-16,1 0-1 0,-1 0-1 0,-5 4-2 15,-7-4 0-15,-8 0 0 0,2 4 2 16,-8-1 2-16,0 1 3 0,-12 3 9 0,0 0 18 16,-8 1 18-16,2 6 21 0,-1-2 26 15,-7 6 24-15,0-3 19 0,8 7 9 16,-8-5 1-16,7 6-10 0,-1-2-15 0,8 2-16 16,0-1-20-16,6-4-16 0,6 0-11 15,0 1-6-15,8-4-10 0,-1-5-9 16,13 1-6-16,0-3-10 0,0-5-9 0,7-3-6 15,-1-3-9-15,7-5-17 0,-13-3-41 16,7-3-65-16,-1-5-67 0,-5-6-42 0,-1 0-43 16,0-5-87-16,-1 0-82 0,-5-2-86 15,0 6-21-15,-7 0-3 0,6 7 23 0,-6 1 88 16</inkml:trace>
  <inkml:trace contextRef="#ctx0" brushRef="#br0" timeOffset="46200.2501">20593 11833 396 0,'19'4'472'0,"1"-4"40"0,-7-4 26 15,0-4-112-15,-6 1-148 0,-1 0-74 16,-12-4-8-16,-1 4 44 0,-6-4 54 16,0 0 49-16,-7 7 20 0,1-4-7 0,-7 8-42 15,6 0-74-15,-6 8-76 0,7-1-61 0,-7 4-42 16,0 7-22-16,6-3-16 0,1 4-11 15,-1-1-14-15,0-1-16 0,8 2-13 16,5-1-11-16,7 1-14 0,0-4-8 0,0 0-9 16,13-8-1-16,0 0-16 0,0-3-7 15,7-1-2-15,-1-6 0 0,7-1 11 0,-6-7 14 16,6 0 24-16,7-4 5 0,-7-6-21 16,-1-6-44-16,9-5-49 0,-2-5-46 0,1-7-29 15,5-4-7-15,-5-3 27 0,6 0 49 16,1-4 56-16,-8 0 46 0,1 3 31 0,-1 5 19 15,-6 7 12-15,-7 4 6 0,1 6 6 16,-7 4 6-16,0 8 7 0,-6 3 23 0,-7 8 24 16,-7 3 20-16,0 8 23 0,-12 6 28 15,5 5 11-15,-11 7-8 0,-1 4-12 16,0 7-14-16,0 4-27 0,-7 3-28 0,7 4-17 16,6 4-7-16,1-4-10 0,13 3-6 15,-2 1-3-15,16-1 0 0,-2-3-1 0,13 1-8 16,1-5-1-16,6-4-8 0,7-7 1 15,5 1-3-15,2-8-1 0,-1-4 2 0,0-3-3 16,0-8-12-16,0-3-33 0,0-4-57 16,-6-7-63-16,6-8-39 0,-7-4-23 15,8-6-21-15,-8-5-80 0,-6-2 10 0,0-5 102 16,-6 4 83-16,-8 1 63 0,-4 2 63 16,-8 4 131-16,0 8 81 0,-14 3 40 0,8 4 63 15,-14 8 61-15,1 6 43 0,-14 5 35 16,7 7-2-16,-6 6-62 0,-1 1-95 15,1 7-97-15,5 5-70 0,-5-2-57 0,12 5-46 16,0-4-52-16,8 4-78 0,-1-4-143 16,6-8-121-16,7 1-88 0,0-1-200 15,0-6-149-15,0-4-29 0,0-8 88 0,-7-3 92 16,1-8 79-16</inkml:trace>
  <inkml:trace contextRef="#ctx0" brushRef="#br0" timeOffset="46380.7674">19505 10606 588 0,'-32'-26'881'0,"5"0"101"0,8 0 51 16,0 1 12-16,6 6-373 0,7 9-541 0,6 2-365 15,0 4-404-15,-8 4-211 0,8 4-100 16,-6 4-3-16,-7 2 157 0,0 2 161 15</inkml:trace>
  <inkml:trace contextRef="#ctx0" brushRef="#br0" timeOffset="48756.1625">2435 13378 146 0,'33'0'435'0,"-1"0"45"0,1 0 23 0,-1-3 13 16,1-1-216-16,7 4-132 0,-2-3-75 15,7 3-42-15,2 3-21 0,11-3-11 16,1 4-6-16,6-1-3 0,13 2 1 0,0-2 2 15,0 1 2-15,20-1-1 0,0 1 1 0,19 3 0 16,13-3-5-16,7 0 3 0,6-1-4 16,14 1 0-16,5-1-5 0,14 2 5 0,0-2 4 15,13 1-4-15,-6 3-4 0,5 0 0 16,1-3 2-16,0 8-6 0,-7-5-5 16,1-1-6-16,-15 6 3 0,-4-5-19 0,-8 5-69 15,-13-6-156-15,-19 5-143 0,-13-3-73 0,-14 3-42 16,-18-4-4-16,-20 0 60 0</inkml:trace>
  <inkml:trace contextRef="#ctx0" brushRef="#br0" timeOffset="49159.0856">2370 16437 623 0,'-20'19'771'0,"8"-4"74"0,12-7 37 0,12-6 5 0,21 3-373 16,19-5-222-16,20-5-132 0,26 3-72 16,18-10-28-16,34 1 5 0,20-3 12 0,32-1 9 15,26 0 10-15,26 1 5 0,20-1-19 0,12 8-76 16,-6 3-196-16,7 4-152 0,-14 4-275 15,-6-1-198-15,-13 4-94 0,-19 0-5 0,-20 1 140 16,-7-4 120-16,-19 3 253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29:28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15708 2791 43 0,'0'4'389'0,"7"0"45"0,-1-1 23 0,1-3 12 16,0 0-167-16,-1 0-131 0,7 0-78 15,6 0-41-15,-5 0-14 0,5 0-8 0,7 0-1 16,0 0 3-16,0-3 4 0,1 3 1 16,-2-4-2-16,8 4 4 0,0-4 1 0,-1 1-1 15,1-1 0-15,-1 4-7 0,1-4-7 0,-1 1-9 16,1-1-6-16,-1 0-1 0,7-2-7 15,-6 1 3-15,-1 1-1 0,1 1 1 16,-1 0 0-16,2-1-3 0,-2 0 0 0,1 1 2 16,6-2 1-16,-7 2 2 0,1 0-3 0,-1-2 0 15,1 3 0-15,-1-3-3 0,7 1 1 16,-6 1-2-16,0-1 5 0,-1 1-1 0,7-1 4 16,-6 0 0-16,-1-3 1 0,7 4 2 0,-6-2 1 15,6-2 3-15,0 4-1 0,-6-1 5 16,6 4 8-16,-1-4 5 0,2 1 5 0,5 3-1 15,-5 0 3-15,-1 0 0 0,0 0-9 16,0 0-4-16,0 3-7 0,-6 1-5 0,6-4-3 16,-1 4-4-16,-5-1 0 0,7 1-2 15,-8-1-1-15,1 2 2 0,-1-5 0 0,1 3 0 16,-1 1-1-16,-6-1-1 0,0-3 2 0,0 4 1 16,6-4 0-16,-12 0 3 0,7 0-1 15,-1 0 1-15,-7 0 3 0,1 0-1 0,6 0 1 16,-7 0-3-16,7 0 1 0,-6 0-2 0,0-4-1 15,-1 4 0-15,7 0 1 0,-6-3 3 16,-1 3 2-16,7-4 3 0,-6 1 1 16,6 3 0-16,-7-5-2 0,7 2 2 0,-6-1 3 15,6 1 2-15,-1 3 1 0,2-4 2 0,-8 0 0 16,8 4-2-16,-1-3-4 0,-1-1-1 16,1 4-5-16,0-4 0 0,1 4-5 0,-1 0-2 15,0 0-1-15,0 0-2 0,7 0 5 0,-8 4-6 16,7-4 1-16,2 4 3 0,-2-1-2 15,1 1 1-15,-7-4 0 0,7 4 2 0,-1-4 5 16,1 3 7-16,-1-3 12 0,1 0 15 16,-7 0 15-16,6 0 12 0,1 4 5 0,-7-4 3 15,7 0-3-15,-1 0-4 0,-6 0-8 16,7 3 4-16,-1-3 3 0,1 0 1 0,-1 0-3 16,-5 5-3-16,5-5-3 0,1 0-6 0,-1 0-9 15,-6 0-4-15,7 3-3 0,-7-3-6 16,-1 0-6-16,8 0-5 0,-7 0-3 0,-6 0-7 15,6 4-7-15,-7-4-3 0,1 0-9 16,-8 3-36-16,2-3-85 0,-8 0-116 0,1 0-86 16,-14 0-107-16,1-3-245 0,-14 3-101 15,-6 0 12-15,-7-4 77 0,1 4 67 0,-13-3 98 16</inkml:trace>
  <inkml:trace contextRef="#ctx0" brushRef="#br0" timeOffset="1120.7666">24846 2799 8 0,'-6'3'392'16,"-1"-3"61"-16,0 0 32 0,1 0 18 0,6 0-139 15,0 0-140-15,0 0-94 0,0 0-56 16,6 0-26-16,1-3-10 0,6 3-3 0,0 0 2 16,0 0 2-16,6-4 1 0,1 4 0 15,6-4-3-15,1 4 2 0,5-3 6 0,7 3 8 16,0-4 9-16,7 4 12 0,-1 0 4 0,7-4 10 16,7 4 8-16,-8 0 0 0,8 0 3 15,6-3-7-15,1 3-2 0,-1 0-4 0,0-4-13 16,0 4-4-16,0 0-13 0,0-4 0 15,0 4 5-15,-6 0-4 0,0-3 1 0,-1 3 0 16,-5-3-1-16,-2 3-3 0,2-5-7 0,-1 1-5 16,-1 4-6-16,2-3-1 0,-1-4 3 15,0 3 1-15,6 1 0 0,-5-5 1 0,6 5 0 16,-1-4 1-16,1-2-5 0,0 6 1 16,-1-4 0-16,0-1-3 0,1 1 7 0,-7-1 2 15,7 1 0-15,0 0-1 0,-1 0-3 0,1 3 5 16,6-3-5-16,-6 0 1 0,-1-1 0 15,1 1-1-15,-1 3-2 0,1-3-5 0,-1 3-4 16,1-3-6-16,0 2-4 0,-1 3-2 16,-5-6-4-16,6 4-1 0,-8 1 0 0,8-1 1 15,-1 0 4-15,-5 2 1 0,6 2 3 16,-8-5 0-16,1 1 0 0,-7 4 0 0,2-3-2 16,-2-1-5-16,-5 4-1 0,-2 0-3 0,1-4-2 15,1 4-3-15,-8 0-1 0,-6 0-3 16,6 0 1-16,-6 0-1 0,1 0-3 0,-8 4-16 15,0-4-30-15,1 4-70 0,-6-4-110 16,-8 0-112-16,0 0-70 0,-6-4-80 16,-6 4-140-16,-7 0-104 0,-6-4 18 0,-8 1 62 0,1-1 47 15,0 0 80-15</inkml:trace>
  <inkml:trace contextRef="#ctx0" brushRef="#br0" timeOffset="9338.2058">16314 11467 357 0,'0'-8'762'0,"-6"5"142"16,-1-2 87-16,-12 5 52 0,-1 0-214 16,-13 8-261-16,1 0-195 0,-7 6-125 0,-7 1-72 15,1 3-41-15,-1 4-34 0,1 4-27 16,5-1-22-16,7 2-18 0,8-6-17 0,5 5-17 16,14-4-7-16,6-1-6 0,13-3-3 15,6-3-5-15,8-4-2 0,5-8 4 0,7-3 1 16,6-3 3-16,1-8 2 0,7-4 1 0,-8 1 4 15,1-4-1-15,-1-4 2 0,-13 4 1 16,-5-4 5-16,-7 3 7 0,-8 1 5 16,-6 3 6-16,-12 1 4 0,0 3 13 0,-14 3 3 15,-6 5 6-15,0 3 7 0,-7 3 6 16,1 5 1-16,-1-1-9 0,1 4-6 0,-1 3-10 16,7 1-13-16,0 1-17 0,13-2-17 15,0 4-15-15,6-3-15 0,14-4-12 16,0 4-11-16,12-5-1 0,1-3 6 0,6-3 9 15,6-4 12-15,7-4 13 0,-6-3 10 16,6 0 8-16,-6 0 4 0,-7-4 6 0,-1 0 0 16,-5 0 0-16,-14 4 1 0,1-1 2 15,-14 1 5-15,1-1 6 0,-14 8 8 0,1 0 13 16,-13 4 12-16,6 3 9 0,-7 5 7 16,1 2-1-16,-1 1-5 0,1 3-12 0,5 0-15 15,14 4-15-15,0-4-16 0,7 5-14 16,6-5-12-16,13 1-5 0,6-5-2 0,8-3-3 15,-2 0 5-15,7-8 5 0,8-3 7 16,-7 0 5-16,5-3 5 0,-5-8 5 0,-7 0 5 16,0-3 2-16,-7-5 2 0,-5 1 5 15,-8-2 0-15,-6 3 4 0,-6-5 5 16,0 0 1-16,-8 4 8 0,-5-1 2 0,-7 5 5 16,0 3 0-16,-7 3-3 0,7 5 2 15,-7 0-10-15,1 6-24 0,6 0-37 16,0 5-73-16,7-1-220 0,5 4-196 0,1 0-326 15,7 0-158-15,-1 4-60 0,7-1 19 16,7 1 190-16,-1 3 180 0</inkml:trace>
  <inkml:trace contextRef="#ctx0" brushRef="#br0" timeOffset="14527.4328">16047 11661 307 0,'13'3'355'16,"-6"-3"33"-16,6-3-8 0,-7 3-84 0,7 0-76 15,-6 0-42-15,5 0-23 0,-4-4-18 16,-2 4-13-16,0 0-21 0,1 0-16 0,-7 0-16 16,0 0-14-16,0-4-11 0,-7 4-10 15,1 0 0-15,-8 0 2 0,-5 4 6 16,-7-4 5-16,0 4 7 0,-6-1 11 0,-7-3 12 16,-7 4 11-16,0 0 4 0,0-1 11 15,-5 5 6-15,-8-4 4 0,1-1 2 16,-1 0 7-16,6 1 11 0,-5 0 22 0,-1 3 23 15,0-3 11-15,8 3-1 0,-8-4-16 16,0 5-19-16,7-1-34 0,-7 1-36 0,2-2-27 16,-9 2-18-16,7 4-13 0,1-5-5 0,-1 0-9 15,-6 4-1-15,7-4-2 0,-1 4 2 16,-6-3 1-16,6 3-2 0,1-4 2 16,-1 4-3-16,-6-4 0 0,6 4-2 0,0 1 0 15,-6-2-2-15,7-3-2 0,-7 4 1 16,6-4 1-16,0 5 1 0,1-5 8 0,-1 1 8 15,0-1 5-15,0 1 6 0,2-1 2 16,-2 0 3-16,0 0-1 0,1-3-5 16,-1 3-2-16,0 0-8 0,0-3-3 0,1 3-7 15,-1 1-6-15,0-5-3 0,8 4-2 16,-8-2 1-16,7-2 0 0,-1 4 1 0,2-3-1 16,5 0 1-16,1 0-2 0,6-1-1 15,-7 1-2-15,1 0 0 0,-1-2 0 0,0 3 0 16,0-1 1-16,1-4 0 0,-1 3 1 15,-6 1-1-15,7 0 0 0,6-1 0 16,-7-3 0-16,1 8 0 0,5-5 0 0,-5 0 0 16,6 2 2-16,-7-1-2 0,13-1 2 15,-6 0 0-15,7 1-1 0,-1 0-1 0,1-1-2 16,-8 1 2-16,8 3-1 0,-7-3 0 16,6-1 1-16,-6 2-1 0,7-2 1 0,-1 1-1 15,1-1 1-15,-1 1-1 0,1 0 1 16,6-4-1-16,0 3 1 0,-1-3 0 0,15 0 1 15,-8 0 2-15,7 0 1 0,0 0 2 16,6 0 0-16,1 0-2 0,-1 0 1 16,7 0 2-16,0-3-2 0,0-1-2 0,0 0 0 15,7 1-2-15,-1-1-3 0,7 1-5 16,1-5-6-16,4 1-5 0,-4-4-11 0,12 3-9 16,-1-2-9-16,2-5-9 0,5 0-4 15,1 1 1-15,6-5 5 0,0 0 3 16,0-2 10-16,7-1 11 0,6-8 6 15,0 5 7-15,0-8 3 0,7 0 1 0,0 0-5 16,-8 4-5-16,2-4 0 0,-15 7-2 0,-11 0 1 16,-7 4 2-16,-8 4 7 0,-12 4 8 15,-6 6 4-15,-14 1 10 0,-6 7 6 16,-7 4 5-16,-6 3 9 0,-6 8 13 0,-7 3 6 16,0 7 7-16,-7 8 11 0,0 4 9 15,1 3 4-15,-8 4-4 0,9 3-2 0,4 5-5 16,7-1-10-16,1 1-12 0,13-1-9 0,5 0-8 15,15 1-5-15,4-5-8 0,8 1-3 16,20 0-3-16,7-8 0 0,18-4-3 16,7 1-3-16,19-7-8 0,2-8-26 0,11-1-68 15,1-3-172-15,6-3-135 0,-6-4-142 16,0 0-209-16,-8-4-141 0,-4-2-21 0,-8-2 123 16,0-3 111-16,-14-3 130 0</inkml:trace>
  <inkml:trace contextRef="#ctx0" brushRef="#br0" timeOffset="15282.822">13318 12441 142 0,'0'0'450'0,"0"-4"49"16,0 4 25-16,7-4 15 0,-1 4-203 0,1-3-141 15,5 0-81-15,8-2-43 0,0 2-18 16,-1-5-7-16,7 5 0 0,7 3 0 16,-7-4 4-16,0 4-2 0,0 4-2 0,-7 3-1 15,1 0 4-15,-6 4 9 0,-2 3 5 16,-12 3 7-16,0 0 3 0,-6 5-4 15,0 0-6-15,-8 0-13 0,-6 0-10 0,8 0-11 16,-8 1-7-16,1-2-5 0,-1 2-7 0,1-6-5 16,-1 2-4-16,6-5-1 0,8 0-1 15,0-2 1-15,0-1-1 0,12 0 1 16,0-8 0-16,8 2 0 0,5-3 0 0,1-2 2 16,6 0 0-16,6 0 3 0,-5 5 13 15,-1-5 27-15,-1 3 59 0,-5 5 67 0,-8-1 67 16,2 4 46-16,-8 4 22 0,-6-1-1 15,-6 9-45-15,-8-6-57 0,2 5-60 16,-8 1-45-16,1-1-35 0,-1 0-24 0,0-1-17 16,1-3-17-16,-7 4-26 0,6-7-39 15,1 4-64-15,-1-8-114 0,8 3-128 0,-2-6-79 16,8-1-78-16,0-3-152 0,-1-4-111 16,7-4 24-16,7 0 79 0,-1-7 59 0,6-1 84 15</inkml:trace>
  <inkml:trace contextRef="#ctx0" brushRef="#br0" timeOffset="15520.1879">13871 12491 336 0,'0'0'489'0,"8"0"36"0,-8-2 22 0,6 2-46 16,7 0-217-16,0 0-109 0,6 0-50 15,1 0-20-15,6-5-9 0,0 5-10 0,7-3-10 16,-7 0-17-16,-1-1-16 0,-5 0-23 16,0 0-29-16,-7 4-30 0,0-2-25 15,-6 2-28-15,-1-5-71 0,-12 5-128 0,-1 0-152 16,-6 0-64-16,-7 5-28 0,1-3 2 16,-7 2 56-16</inkml:trace>
  <inkml:trace contextRef="#ctx0" brushRef="#br0" timeOffset="15765.5315">13806 12577 152 0,'-19'14'412'0,"12"4"56"0,-5-3 37 16,5 0-23-16,7-1-143 0,0-3-110 16,7 3-73-16,-1 2-43 0,7-5-17 0,6 3-2 15,1-2 10-15,0 2 8 0,5-3 5 16,2 4-3-16,5-4-10 0,-6 3-16 16,-6 1-15-16,6 0-10 0,-7-1-6 0,1 1-3 15,0 2 6-15,-7-5 25 0,-1 3 24 0,-4 0 26 16,-8-1 25-16,6 4 14 0,-12-3-6 15,-2 0-25-15,-4-1-31 0,-1 1-35 0,0-1-32 16,-6 1-38-16,-1 0-58 0,6-4-96 16,-5 4-96-16,-1-7-68 0,8 2-64 15,-2-3-120-15,8 1-157 0,-7-5-18 0,13-3 34 16,0 0 35-16,0 0 48 0,13-8 126 16</inkml:trace>
  <inkml:trace contextRef="#ctx0" brushRef="#br0" timeOffset="16225.3103">14309 12932 251 0,'18'-4'485'0,"-4"1"49"0,-8 3 33 16,7-4 21-16,-7 4-204 0,2 0-102 15,-8-5-50-15,6 5-26 0,-6 0-15 16,0 0-26-16,6-2-33 0,-6 2-27 0,0 0-25 16,0-5-18-16,0 5-14 0,0-3-13 15,-6 0-10-15,6-5-28 0,0 2-30 0,0-2-34 16,0-4-37-16,0-2-31 0,6-1-28 15,-6 1-8-15,6-4 10 0,2-5 20 16,4 4 25-16,1 1 30 0,1 1 28 0,-8 1 22 16,6 6 18-16,2-1 19 0,-1 7 20 15,-6 4 24-15,6 4 37 0,-7 3 39 0,-6 4 43 16,6 4 28-16,-6 3 21 0,0 1 5 16,0 2-20-16,-6-3-24 0,6 5-35 0,0-5-29 15,0 0-26-15,0-3-19 0,6-1-11 16,2-6-8-16,-2-1-5 0,0-4-3 15,7-3-5-15,0-3-6 0,0 0-2 0,1-9-7 16,4 2-3-16,-4-5-4 0,5 1-4 16,7-5-2-16,-6 1 0 0,6-1 8 0,0 5 20 15,0-2 26-15,6 2 28 0,-6 7 25 16,1 3 22-16,-8 0 14 0,8 8-2 16,-8 3-10-16,0 4-13 0,-6 1-19 0,1 6-19 15,-2 1-22-15,-5 2-21 0,0 2-29 16,-1 2-43-16,1-3-67 0,-7 0-167 0,6-4-162 15,-6-4-148-15,6 1-213 0,-6-4-143 16,0 0-30-16,0-4 113 0,-6-2 134 16,6-2 137-16</inkml:trace>
  <inkml:trace contextRef="#ctx0" brushRef="#br0" timeOffset="18085.6384">11306 11884 253 0,'-7'0'325'0,"7"3"44"15,0 1-21-15,0-4-43 0,0 0-40 0,0 4-34 16,0-4-31-16,0 0-32 0,-6 0-28 16,6 0-26-16,0 0-18 0,0 0-6 0,0-4 8 15,0 4 22-15,0-4 27 0,-7-2 31 16,7 1 32-16,0-2 20 0,0 0 19 15,0-4 0-15,0 0 1 0,-7-4-6 0,7 1-19 16,0-4-16-16,0-4-27 0,0 2-21 16,0-5-27-16,0 3-23 0,0-7-19 0,0 4-15 15,-6-5-18-15,6-3-15 0,0 0-5 16,-6 0-7-16,0 1-5 0,-2-6-4 16,8 2-3-16,-12-1 0 0,5 1-12 0,-6-5-1 15,6 2-1-15,1-5-4 0,-6-5 0 16,4 2-1-16,2-4-1 0,0-1-1 0,6 1 1 15,-7-3 2-15,7 2 0 0,0-3 5 0,7-1 1 16,-7 6 5-16,0-1 1 0,6 0-1 16,-6 2 2-16,0-2 4 0,0 1 4 15,0-2 2-15,0 1 2 0,-6-1-2 0,6 1 0 16,0 0-8-16,-7-1-3 0,7 0-6 16,0 1-1-16,-7-4 0 0,7 4-2 0,0-4 0 15,0-3-2-15,0 3-1 0,0-4 1 16,0 1-1-16,0-1 5 0,0 0 1 15,-6 0 2-15,6 5 0 0,-7-5 2 0,7 8 0 16,-6-4-2-16,6 4-2 0,-6-4-1 16,6 4-3-16,-7-1-2 0,7 1-2 0,-7-4 0 15,7 0-1-15,0 0-2 0,0 0 0 16,0 0 0-16,0 0 0 0,0 0 3 16,0 4 2-16,0 0 2 0,0-1 0 0,0 5 1 15,0-1 1-15,0 0-3 0,-6 4-3 16,6 1 1-16,-6 2-1 0,-1-3-2 0,7 4 0 15,-7-5 1-15,1 5-3 0,-1 4 3 16,1-4 0-16,-1 4-1 0,0-6 0 0,7 7 2 16,-6-2 0-16,0-4-1 0,6 4 3 15,-6 2 0-15,6-6-1 0,-8 4-1 0,8 0 2 16,-6-3-1-16,6 4-3 0,-6-4-1 16,6 3 0-16,0 0 0 0,0 0-3 0,0 0 5 15,0 5-2-15,6 2 2 0,-6-2 0 16,0 2 0-16,0 1 1 0,0 3-2 15,0 0-4-15,0 1 0 0,-6-4-1 0,6 4-2 16,0-2-1-16,0 2 1 0,-7-4 1 16,7-1-2-16,-6 4 1 0,-1-4 2 0,0 5-1 15,1-4-3-15,0 4-1 0,-8-4 0 16,14 2-2-16,-6 2 1 0,-7-1-1 0,13 1 0 16,-7-4-1-16,1 2-3 0,-1-1 0 15,1-2-4-15,6 1-4 0,0 2-4 0,-6-5-7 16,6 3-4-16,0 3-5 0,0-4 0 15,0 5 7-15,0 3 5 0,0 0 6 0,-7 0 7 16,7 4 7-16,0 0 0 0,0-1 1 16,-7 5 1-16,7-1 2 0,0 0-5 15,-6 1 0-15,6-1-3 0,-6 4-3 0,6-4-1 16,-7 4-2-16,7-4 2 0,0 5 5 16,-7-5 2-16,7 3 6 0,-6-2 2 0,6 1 3 15,0 1-2-15,0-3-2 0,0 0 1 16,0 1-3-16,0 3-3 0,0-3-6 15,0-1-2-15,0-4-2 0,0 4-4 0,-7 1-1 16,7-4 0-16,0 3 1 0,0-3 1 16,-6-1-2-16,6 5 0 0,-6-4 2 0,6 2 0 15,0 3 1-15,-7-3 5 0,7 2 5 16,-7 2 4-16,7 2 1 0,0 2 3 16,0 1 1-16,-6 0 3 0,6 3-4 0,0 1-1 15,0-2-1-15,6 10-3 0,-6-2-1 16,0 4-1-16,7 8 7 0,0 4 5 0,5 2 6 15,1 5 15-15,1 3 9 0,5 8 11 16,0 0 1-16,1 2 8 0,7 6 3 0,5-1-6 16,1 0-6-16,-1 0-7 0,1 3-3 15,5-7-10-15,1 4-9 0,1-3-2 0,-7-4-4 16,5-5-5-16,-5-2-7 0,-7-4-11 16,0-5-11-16,-1-2-19 0,-11-8-45 15,-1-8-107-15,-6-3-109 0,-1-3-60 0,-12-8-36 16,-1-8-66-16,-12-2-91 0,-1-9-43 15,-6-3 10-15,-1-7 15 0,-5 0 17 0,-7-8 69 16,7 1 127-16</inkml:trace>
  <inkml:trace contextRef="#ctx0" brushRef="#br0" timeOffset="18214.2921">11078 5902 126 0,'-20'-16'434'0,"-6"2"58"0,7 10 38 16,-1 4 39-16,-6 8-149 0,6 7-78 16,-5 3-28-16,-1 11-18 0,-1 5-11 0,1 3-25 15,0 2-48-15,7 1-74 0,-7 8-125 16,6-4-125-16,0 4-84 0,-5-1-97 15,5-3-258-15,-6 4-126 0,0-8-7 0,-7 0 47 16,7-6 40-16,1-5 72 0</inkml:trace>
  <inkml:trace contextRef="#ctx0" brushRef="#br0" timeOffset="19375.8351">9821 8554 146 0,'0'-4'458'0,"0"4"49"0,0 4 25 0,-6-1 16 15,-2 8-200-15,-4 0-148 0,-1 9-69 16,0 5-21-16,-6 4 3 0,-1 4 13 0,0 7 10 15,1 1 8-15,-1-1-3 0,7 4-19 16,0-1-25-16,0 1-23 0,7-3-19 0,6-4-18 16,6-4-13-16,0-4-6 0,7-4-4 15,7-6-6-15,6-9-2 0,0-2 1 0,7-8 1 16,-7-3-2-16,-1-5 3 0,2-3 3 16,-8 0 1-16,1-3 7 0,-7-1 7 0,-7 0 14 15,1 3 5-15,-14-1 0 0,1 1-3 16,0 2-9-16,-14 2-10 0,1 1-16 15,-1 7-10-15,-6-4-19 0,6 4-34 0,-5 4-57 16,5-1-59-16,0 5-40 0,7-4-46 16,0-1-111-16,6 4-164 0,7-3-50 0,0 0 4 15,7 0 11-15,0-4 34 0,6 0 118 16</inkml:trace>
  <inkml:trace contextRef="#ctx0" brushRef="#br0" timeOffset="19627.3554">10081 8793 221 0,'7'-15'482'0,"0"7"47"0,-7 1 29 16,0 0 24-16,-7 7-231 0,0 3-119 16,1 5-58-16,-1 3-27 0,1 4-15 0,-8-1-17 15,8 4-21-15,6 0-24 0,-6 5-20 16,6-6-19-16,6 1-10 0,0-2-3 0,2-2 0 16,4-2 10-16,1-5 18 0,1-4 20 15,4-3 24-15,2 0 7 0,-7-7 4 0,7-4-9 16,-6 0-16-16,-2-7-20 0,1 3-43 15,-6-7-58-15,-7 4-72 0,0-4-60 0,0 0-43 16,-7-4-24-16,0 4-6 0,1 4 3 16,0-1-9-16,-8 9-54 0,8-2-119 0,0 9-61 15,-8-1-21-15,14 8 17 0,-6 3 61 16</inkml:trace>
  <inkml:trace contextRef="#ctx0" brushRef="#br0" timeOffset="20037.8415">10310 8990 181 0,'12'0'477'0,"-6"0"51"16,8 0 32-16,-8-3 21 0,1-2-213 15,-1 2-142-15,-6-1-82 0,7-3-49 0,0 0-28 16,-1-1-18-16,0 1-17 0,-6-1-14 16,6-2-8-16,2 2-2 0,-2-3-3 0,0 1-3 15,1-1-1-15,-7-1-2 0,7 2-1 16,-1 1-1-16,1-1-2 0,-7 3 2 15,6 3-3-15,-6-3-1 0,6 7-3 0,-6-4-1 16,7 4-1-16,0 0 1 0,-1 4 1 16,-6 3 3-16,6 0 5 0,-6 1 3 0,0 3 5 15,7-4 5-15,-7 4 3 0,7 0 4 16,-7-1 6-16,6-2 8 0,1 0 9 16,-1-1 10-16,1 0 17 0,-1-7 18 0,7 4 16 15,-7-4-3-15,8-4-3 0,-1-3-15 16,0 0-7-16,6-4 1 0,-5-1 6 0,12-2 37 15,-7 0 44-15,1 2 47 0,-1 1 21 16,1 0 0-16,-1 8-4 0,-6-1-17 16,1 8-36-16,-8-1-36 0,7 8-30 0,-7 0-19 15,1 1-32-15,-7 5-63 0,0 1-167 16,6 1-184-16,-6-1-278 0,0 1-224 0,0-1-112 16,0 0-27-16,7 1 117 0,-7-5 155 15,6 1 263-15</inkml:trace>
  <inkml:trace contextRef="#ctx0" brushRef="#br0" timeOffset="23129.3859">16021 11283 309 0,'-6'0'417'0,"-1"4"38"16,1-4 25-16,6 0-99 0,-7 0-123 16,0-4-80-16,1 4-48 0,6-4-32 0,-6 4-20 15,-1-7-16-15,7 3-5 0,-7-2 5 16,7-3 10-16,-6 3 19 0,-1-2 31 16,7-3 24-16,-6 1 22 0,-1-5 13 0,-6 1 9 15,7-2 7-15,0 1-15 0,-8 1-9 16,8-4-17-16,-7-5-18 0,6 5-17 0,-6-3-23 15,7-6-10-15,-8 6-9 0,2-5 10 16,-2-3 1-16,8 3 3 0,-7-3 2 0,0-3-3 16,-6 1-9-16,5-1-17 0,2-1-4 15,-8-1-5-15,1 2 2 0,-1-2 1 16,0-1 6-16,1 1 1 0,-7-3-3 0,6 1-1 16,1-1-5-16,-7-3-7 0,6 3-7 15,1-3-2-15,-7 0-6 0,6-3-6 0,0 1-6 16,-5-2-4-16,5 5-5 0,-6-3-5 15,6-2 0-15,-5 1-2 0,-2 2 0 0,1-2-2 16,-6-1 1-16,5 1-1 0,1-2-4 16,-6-3-1-16,6 0-1 0,-7 1-1 0,7-1 1 15,-7 0-1-15,1 1 0 0,-1 0 1 16,-6 0 2-16,7-2 2 0,-1 5-1 16,-5 1 4-16,4-2 0 0,2 1 1 0,-1 4-1 15,1 0-2-15,-1-1-4 0,1 1 1 16,-1 3-3-16,1-2-1 0,-1-2 2 0,1 1 0 15,-1 0 3-15,1-1-1 0,-1 1 1 0,1-1 0 16,5 1-5-16,-5-1 2 0,-1 2-2 16,1-2 0-16,-1 1 2 0,1 0 3 15,-1 0 1-15,0 3 0 0,-6 0-2 0,7 1 0 16,-7-1-4-16,6 3-1 0,-6 2 0 16,6-1-1-16,0 0 2 0,1 0 1 0,-1-4 1 15,1 4 0-15,-1 1 3 0,1-1-1 16,-1-1-2-16,1-2-2 0,6 3 3 15,-7 0-1-15,7-4-1 0,-7 4 0 0,7 1 1 16,1-5 2-16,-9 3-2 0,9 2 0 16,-1-1 0-16,0-1-1 0,-7 5 1 0,7-3-3 15,-6 2 1-15,-1 1 0 0,1-1-1 16,-1 1 2-16,1 0-1 0,-1 3 0 16,1-3-2-16,-1 0 2 0,1-1 1 0,-2 1-4 15,9 0 1-15,-8 0 0 0,0 4-1 16,0-6 1-16,1 2 5 0,7 0 0 0,-9 3-1 15,9-3 0-15,-8 3 1 0,1-3 1 0,6 3-5 16,0-3 3-16,-7 3 0 0,7 4 2 16,0-3 0-16,-1 0-2 0,8-2-1 15,-7 5-2-15,0 1 2 0,0-5-1 0,0 4 0 16,-1 0 2-16,2 0-2 0,5 0 1 16,-6 0 0-16,6 0 0 0,-5 0-1 15,5 0-4-15,0 0 3 0,1 0 2 0,-1 0 0 16,1 4 0-16,0-4-1 0,5 3 5 15,-5 1-1-15,5 0-2 0,-4 0 1 0,-2 0-1 16,7-1 2-16,-7 4-3 0,0 0-1 16,8-3 2-16,-8 4-3 0,1-1 1 0,-1-3 0 15,0 2 1-15,1-1-3 0,-1-3 3 16,0 6-1-16,1-4 0 0,0 4-1 0,6-4 3 16,-7 3 0-16,7 0-1 0,-6 1-5 15,6-1 1-15,-1 4 3 0,-5-5-2 0,6 6 2 16,0-5 0-16,0 4 6 0,6 0 0 15,-5 0-3-15,-2 0-1 0,1 0 1 0,7 1 0 16,-7 2-1-16,0-7-2 0,7 5 2 16,-8-1 1-16,8 0 0 0,-8-4 0 15,8 4-1-15,-7-4 0 0,7 4 1 0,-1-3-1 16,0 3 0-16,1 0-2 0,0 0 0 16,-1 3 0-16,0 2-1 0,1-2 2 15,6 1 0-15,-6-1 1 0,6 5 0 0,-7-2 0 16,7 2 0-16,0 0-1 0,0 3 0 15,0-5 0-15,0 5-3 0,0 0 1 0,0-2-3 16,0 4-1-16,7-2-1 0,-1 0 1 16,7 5 2-16,0-2 2 0,0 5-1 0,13-5 3 15,0 5-1-15,7-1 1 0,-1 1-3 16,8-2 3-16,-1 2 2 0,6-1 2 16,-5 0 2-16,-2-3-1 0,-5 3 1 0,6 1-3 15,-13-5 0-15,6 1-2 0,-5 0-2 16,-7-4 0-16,-8 3 0 0,1-3-1 0,0 0-8 15,-6 0-6-15,-1-3-15 0,-12-1-16 0,6-3-19 16,-13-4-21-16,-7-4-14 0,0 0-11 16,-6 1 5-16,-6-4 11 0,-1-5 16 15,-6 1 18-15,0 4 20 0,1-4 26 0,-8 3 23 16,13 5 22-16,-6 0 16 0,7 3 14 16,-1 3 9-16,7 5-1 0,6 6 1 0,0 5-2 15,8 3-1-15,-1 11 0 0,6 3 0 16,0 5-4-16,14 7-8 0,0-1-13 15,6 0-11-15,-1 5-11 0,2-2-15 0,6-2-19 16,-1 4-36-16,-6-1-88 0,6-3-183 16,-5 0-135-16,-2-5-221 0,-5 5-203 0,0-4-82 15,-1-4 24-15,-6 1 151 0,0-5 119 16,-6 1 218-16</inkml:trace>
  <inkml:trace contextRef="#ctx0" brushRef="#br0" timeOffset="24716.6639">14927 10818 230 0,'0'-11'508'0,"-7"4"74"16,-6-4 53-16,1 7 56 0,-8 4-171 0,-6 0-57 15,-1 8-18-15,-5 6-5 0,-1 4-1 16,-5 11-20-16,-1 4-60 0,-1 8-76 0,7 6-66 16,1 2-57-16,6 5-47 0,1 0-30 15,11 3-22-15,8-3-16 0,6-3-15 0,6-6-8 16,14-6-7-16,6-2-6 0,13-11-2 15,6-5-5-15,7-10-1 0,7-6-3 0,0-10 0 16,6-6 1-16,-7-10 1 0,8-5 2 16,-14-3 5-16,-7-4-1 0,1-4 0 0,-13 0-6 15,-7-6-7-15,-7-4-10 0,-6-2-9 16,-6 2-4-16,-7-1-4 0,-14 4 0 16,1 4 2-16,-6 7 4 0,-8 4 4 0,2 4-1 15,-15 5-9-15,8 6-22 0,-7 6-35 16,-6 4-78-16,5 8-160 0,-5 4-119 0,-7 3-116 15,6 3-194-15,0 8-126 0,1 0-8 16,-1 8 116-16,7-5 100 0,7 5 118 16</inkml:trace>
  <inkml:trace contextRef="#ctx0" brushRef="#br0" timeOffset="24867.2607">14471 11210 381 0,'6'8'773'0,"8"-1"138"15,-1-4 90-15,7 1 62 0,-2-4-221 0,15 0-251 16,-1 0-197-16,15-7-127 0,-2 3-84 15,7-3-58-15,7-1-55 0,-7 1-64 0,-7 3-94 16,8 1-236-16,-14-5-218 0,-1 8-304 16,-11 0-151-16,-1 5-55 0,-6 1 24 15,-8-2 201-15,-5 3 199 0</inkml:trace>
  <inkml:trace contextRef="#ctx0" brushRef="#br0" timeOffset="27887.6073">14366 7649 52 0,'-12'7'389'0,"-1"-3"56"0,6 4 41 16,-6-8 32-16,7 4-158 0,0-4-115 16,6-4-71-16,0-4-44 0,12-7-23 0,1 1 11 15,13-12 39-15,6-7 80 0,15-7 86 16,18-11 70-16,20-16 41 0,18-9-7 0,21-9-37 15,20-9-76-15,12-9-89 0,13 0-80 16,7 0-64-16,-14 5-43 0,-5 10-57 0,-14 3-89 16,-6 9-162-16,-14 9-131 0,-12 5-111 15,-13 7-195-15,-19 8-153 0,-14 6-25 0,-7 8 104 16,-19 4 101-16,-13 10 98 0</inkml:trace>
  <inkml:trace contextRef="#ctx0" brushRef="#br0" timeOffset="28569.296">17838 5788 123 0,'13'-10'451'0,"-13"-2"51"16,0 5 29-16,0 3 19 0,-13 1-180 0,-6 3-129 15,-7 7-61-15,0 4-12 0,-13 3 13 16,-1 8 23-16,-5 4 23 0,6 7 12 16,-7 0 1-16,7 4-11 0,7 3-22 0,5 0-26 15,8 1-30-15,6-1-26 0,19 0-22 16,8-7-18-16,11 1-15 0,15-6-11 0,5-6-9 16,14-3-30-16,6-5-98 0,6-7-148 15,1-3-108-15,0-4-182 0,-7-4-228 16,0-3-104-16,-7 0 22 0,-12-5 108 0,0 6 82 15,-8-5 168-15</inkml:trace>
  <inkml:trace contextRef="#ctx0" brushRef="#br0" timeOffset="28983.2256">18509 5993 319 0,'-6'4'535'0,"-1"-4"50"0,0 0 26 0,14 0-21 0,0-4-241 15,5 4-149-15,8-4-94 0,6 1-48 0,7-1-25 16,6-3-12-16,6-1-23 0,1 5-33 15,-1-5-32-15,1 1-99 0,-13 0-186 0,-1 3-139 16,-12 1-58-16,-7 3-9 0,-7 0 8 16,-12 3 85-16</inkml:trace>
  <inkml:trace contextRef="#ctx0" brushRef="#br0" timeOffset="29102.9032">18568 6107 203 0,'-33'22'605'0,"13"-4"115"0,8 1 81 0,5-5 78 0,7-3-150 0,19 1-152 0,1-6-165 0,19 2-102 0,7-5-93 15,5-3-194-15,14 0-232 0,0 0-293 0,1-3-255 16,0-1-136-16,-8 0-50 0,1-2 80 16,-8 1 141-16,-5 1 242 0</inkml:trace>
  <inkml:trace contextRef="#ctx0" brushRef="#br0" timeOffset="29919.2544">19604 6036 250 0,'6'-6'456'0,"0"-5"42"16,7 3 22-16,0-3-39 0,0-3-194 15,1 3-118-15,4 3-67 0,9-3-41 16,-7 1-18-16,12 2-8 0,-6 5-10 0,-1-1-6 15,9 4-6-15,-9 7 3 0,-5 1 1 16,0 10 15-16,-1 4 17 0,-12 7 17 0,0 4 19 16,-1 7 10-16,-12 8 3 0,6 2 13 15,-7 6 40-15,-6 3 29 0,6-4 7 0,1 3 4 16,-1-6 5-16,7-5-15 0,0-3-38 16,7-4-26-16,6-6-11 0,0-5-5 0,12-7 0 15,2-4-1-15,-1-11-12 0,13-7-11 16,0-7-5-16,0-8-5 0,6-6-4 0,1-9-9 15,-7-10-7-15,0-4-8 0,-6-8-11 16,-13-10-8-16,-1-3-12 0,-6-13-27 16,-7-2-42-16,-6-8-62 0,0-7-45 0,-12-7-24 15,-2-1-8-15,-5 4 19 0,-1 4 50 16,1 6 79-16,-1 6 72 0,-6 13 42 0,6 4 34 16,1 15 22-16,6 2 4 0,0 12-14 15,7 10-25-15,6 4-20 0,13 4-21 0,6 9-14 16,27 2-1-16,19 1 23 0,26 0 25 15,33 3 24-15,45-4 24 0,33 1 8 0,45-4 1 16,34 0-25-16,32 3-32 0,5-2-16 0,15 7-28 16,-21-5-9-16,-18 0-21 0,-14 2-13 15,-33 2-14-15,-32-4-30 0,-20 5-42 0,-32-5-99 16,-20 5-144-16,-25-5-99 0,-27 1-111 16,-13 3-215-16,-20-3-105 0,-19-4 16 15,-25 4 107-15,-14-8 87 0,-20-3 117 0</inkml:trace>
  <inkml:trace contextRef="#ctx0" brushRef="#br0" timeOffset="30606.133">21466 5839 99 0,'-7'-7'433'0,"1"0"56"16,6-1 32-16,-7 5 18 0,1-5-180 16,-7 5-146-16,7-1-84 0,-14 4-48 0,6 4-29 15,-5 3-8-15,6 4 1 0,-13 4 8 16,7 6 10-16,-8 1 4 0,7 8 5 0,-5-1-3 16,5 8-9-16,8-3-12 0,-8 1-15 15,13-1-11-15,0-2-7 0,14-6-2 0,0-1 0 16,5-9 1-16,2-7 0 0,12-1 3 15,-1-11-3-15,9-4-3 0,-9-8-1 16,15-4 0-16,-15-2 3 0,9-5 0 0,-9-4 0 16,-5 1 8-16,0 0 9 0,-8 3 40 15,1 1 47-15,-6 7 21 0,-1 0 6 16,-6 10-4-16,7 1 2 0,-7 7-19 0,6 3-28 16,-6 12-8-16,0 3 3 0,0 5 3 0,7 2-9 15,-7 8-21-15,0-4-28 0,7 8-79 16,-7-4-120-16,6 4-94 0,-6-9-59 0,13 1-36 15,-6-6-21-15,5-5 8 0,1-3 14 16,1-8-43-16,-2-3-78 0,2-8-35 0,-8-3-9 16,7-8 35-16,-6-3 87 0</inkml:trace>
  <inkml:trace contextRef="#ctx0" brushRef="#br0" timeOffset="30927.4676">21739 5477 246 0,'13'-8'522'0,"-13"-2"53"0,7 5 28 0,6-1 29 0,-7 1-216 16,8 2-112-16,5-1-63 0,1 0-11 15,6 1 18-15,0-1 17 0,7 4-4 0,-1-3-17 16,7 3-20-16,-13 0-35 0,7 0-43 16,-7 0-46-16,-7 0-44 0,1 3-28 0,-8-3-14 15,-5 7-5-15,0 1-1 0,-14 6 3 16,-12 1 3-16,-1 4 3 0,-13 3-3 0,1 0-1 15,-1 3-3-15,-6 2-4 0,7 0-4 16,-1 0-2-16,7-2-3 0,0 1-1 0,13 0 1 16,6-5 2-16,1-2 1 0,6 4 2 15,13-6 1-15,6-2-3 0,7 0-14 16,7-1-57-16,-1-6-117 0,15-1-120 0,-9-4-77 16,7 1-126-16,-5-4-184 0,-7 4-87 15,-7-4 41-15,-1 0 79 0,-5 0 56 0,0 0 117 16</inkml:trace>
  <inkml:trace contextRef="#ctx0" brushRef="#br0" timeOffset="31115.4343">22560 5763 242 0,'19'-4'534'0,"1"4"62"0,-7 4 49 0,0-1 103 15,0 4-174-15,-7 1-106 0,2 6-73 0,-2 5-34 16,-6-1-38-16,0 4-92 0,0 0-79 15,0 4-65-15,-6 3-90 0,-2 4-160 0,-4-4-120 16,5 4-102-16,-6-3-141 0,0-5-166 16,7 1-83-16,-1-8 62 0,0-3 71 0,-5-5 71 15,5 1 127-15</inkml:trace>
  <inkml:trace contextRef="#ctx0" brushRef="#br0" timeOffset="31280.0522">22312 6000 213 0,'7'-3'487'0,"6"-1"52"0,7 0 37 0,-1 1 45 16,13-1-208-16,2 4-123 0,4-4-73 16,1 1-43-16,7 0-36 0,-7-2-68 15,6 2-87-15,-5 3-68 0,-1-8-52 0,-7 5-97 16,1-4-133-16,-1-1-142 0,-5 1-39 16,-1-1-5-16,-7-2 14 0,7-1 74 0</inkml:trace>
  <inkml:trace contextRef="#ctx0" brushRef="#br0" timeOffset="31667.8027">23198 5495 377 0,'13'0'467'0,"0"3"41"0,1 5 26 0,-8 3-92 16,0 4-164-16,1 6-80 0,-1 5-42 16,-6 4-15-16,0 6-2 0,0 1-5 15,-6 7-10-15,-7 3-17 0,7 1-16 0,-8 3-21 16,1 0-22-16,0 1-15 0,0-8-9 15,7-4-9-15,-1 0-2 0,7-10-6 0,-7 0 0 16,7-5 0-16,0-6 7 0,0-5 7 16,0-3 0-16,0-4-2 0,0-7-10 15,7-4-9-15,0-4-15 0,6-2-27 0,-7-5-34 16,7-6-23-16,6-6-13 0,1 2-12 16,7-4 0-16,-1-4 16 0,6 4 30 0,1 4 28 15,6 2 28-15,-1 4 33 0,8 8 25 0,-13 4 33 16,6 7 35-16,-13 7 48 0,0 4 65 15,0 4 53-15,-13 3 44 0,0 4 18 0,-6 0-2 16,-1 1-28-16,-6 2-58 0,-6-7-61 16,-8 4-53-16,2-4-41 0,-8 1-30 0,1-4-26 15,-7-1-27-15,-7-3-47 0,1-3-115 16,5-2-160-16,-5-6-109 0,-1 0-184 16,1-6-210-16,6-5-79 0,-7-4 46 0,7 1 123 15,0-4 89-15,6-5 177 0</inkml:trace>
  <inkml:trace contextRef="#ctx0" brushRef="#br0" timeOffset="31989.5829">23733 5459 276 0,'19'-8'563'0,"-6"-7"61"15,0 4 38-15,-1 0 22 0,-4 0-246 0,11 4-164 16,-6-4-99-16,6 0-47 0,1 0-19 15,0 4-10-15,-1-1-8 0,7 1-19 0,0 4-11 16,-6 3-12-16,5-4-14 0,-5 8-14 16,0-1-13-16,-7 1-1 0,0 4 1 0,0-2 4 15,-13 2 5-15,-6 3 12 0,-8 0 10 16,1 3 14-16,-13 0 8 0,-6 5 19 16,-1-4 17-16,-6 3 14 0,7 1 18 0,-1 3 9 15,7-4 0-15,0 1-11 0,12-2-8 0,2 3-9 16,12-3-15-16,12 2-14 0,8-1-9 15,13 0-14-15,6 0-37 0,13-3-91 0,7-4-195 16,-1 0-160-16,-5-4-275 0,5 1-178 16,-12 0-74-16,0-6 25 0,-14 6 155 15,-7-5 140-15</inkml:trace>
  <inkml:trace contextRef="#ctx0" brushRef="#br0" timeOffset="32897.7456">18398 7715 308 0,'-6'-8'476'0,"-13"5"42"16,-8-1 33-16,1 1-25 0,-6 10-172 16,-14 0-68-16,7 8-8 0,-6 3 9 0,-1 4 23 15,0 8 7-15,0 6-17 0,8 1-41 16,-1 3-51-16,6 4-45 0,7 0-50 0,6 0-36 15,14 0-21-15,-1-4-8 0,20-4-7 16,7 2-4-16,13-9-6 0,12 0-5 0,7-7-11 16,7-7-43-16,12-4-102 0,-6 0-132 15,7-11-94-15,0-4-141 0,-14 0-199 0,7-3-112 16,-12-4 23-16,-8 0 89 0,-6-4 70 16,1 4 128-16</inkml:trace>
  <inkml:trace contextRef="#ctx0" brushRef="#br0" timeOffset="33069.746">18801 8044 205 0,'14'0'476'15,"-8"-3"44"-15,8 3 22 0,-1-3 14 16,6-2-239-16,0 5-147 0,14-7-79 0,-1 3-42 16,1-2-22-16,7-3-14 0,-1 6-18 15,-7-4-39-15,1 3-107 0,-1 1-195 16,-6-1-107-16,-6 0-52 0,-7 1-21 0,-7 3 23 15,-6 0 95-15</inkml:trace>
  <inkml:trace contextRef="#ctx0" brushRef="#br0" timeOffset="33211.4546">18984 8103 281 0,'0'11'559'0,"0"0"60"16,14-4 47-16,-2-3 58 0,2 3-234 15,12-3-154-15,-1-4-108 0,1 4-104 0,7-1-120 16,-7-3-115-16,0 0-177 0,0 0-243 15,-7-3-122-15,-5 3-19 0,6 0 40 0,-8 0 39 16,-5 3 130-16</inkml:trace>
  <inkml:trace contextRef="#ctx0" brushRef="#br0" timeOffset="34230.3821">20000 8547 27 0,'7'-4'367'0,"6"-3"53"0,-1-1 38 0,8 1 28 16,0-1-142-16,6-2-100 0,7 2-64 15,-1 1-42-15,1 3-29 0,-1 1-24 16,-5 3-23-16,5 3-14 0,-6 5-7 0,-7 6-1 16,1 5 10-16,-7 6 7 0,-7 1 14 15,1 7 12-15,-7 4 5 0,0 3-4 16,-7 0-15-16,1 4-9 0,0-4-17 0,-1 1-15 16,1-1-9-16,-1-3-4 0,0-4-4 0,7-4-3 15,7-3 2-15,0-4 0 0,6-9 3 16,-1-1 1-16,8-8 2 0,6-8-1 15,0-8-2-15,7-1-3 0,-1-9-3 0,7-7-1 16,-13-5-4-16,7-6 1 0,-7-11-2 16,0-4 0-16,-13-3-7 0,7-13-15 0,-14 2-29 15,0-8-31-15,-6-4-23 0,0-2-13 16,-6-6-2-16,-6 1 9 0,4 0 28 0,-4 1 31 16,-1 6 30-16,-7 7 26 0,8 5 27 15,-2 6 25-15,8 9 17 0,-1 7 13 0,0 5 6 16,7 3-8-16,7 5-18 0,12 5-20 15,1 3-14-15,19 4-19 0,7 0-11 16,13 5 0-16,12-6 12 0,7 9 32 0,20-5 37 16,12 2 58-16,14 1 48 0,20 1 35 15,12 5 7-15,13-1-23 0,13 3-27 16,8 5-47-16,5 3-43 0,0 0-38 0,-13 0-21 16,-5 3-11-16,-1 0-4 0,-20 2-10 0,0-2-5 15,-13 1 0-15,0 0-1 0,-12-1 1 16,-1 1-2-16,-7-4-2 0,-5 3 5 0,-13 1 0 15,-2 0-1-15,-11-4 4 0,-1 3-4 16,0-3 0-16,-6 4-5 0,-1-1 0 0,-6 2 1 16,-6-2 0-16,0 2-2 0,-7-2 1 15,6 4 2-15,-6-3 4 0,0 3 14 16,0-3 21-16,1 3 20 0,-1 0 19 0,7 1 10 16,5-1 4-16,-4 0-8 0,-2 5-18 0,0-5-18 15,-5-4-15-15,-8 4-14 0,-6-3-6 16,1 0-9-16,-14-1-16 0,-13 1-56 0,0-4-156 15,-20-4-140-15,-6 1-169 0,-12-1-256 16,-14-3-122-16,-21 0-20 0,-11-5 117 16,-7-2 118-16,-13-1 159 0</inkml:trace>
  <inkml:trace contextRef="#ctx0" brushRef="#br0" timeOffset="36150.0469">21876 8056 261 0,'7'-12'432'0,"-7"1"48"15,0-3 34-15,0 2-64 0,0 6-151 0,0-5-100 16,0 7-65-16,-7 0-44 0,0 8-21 15,-5 3 3-15,-2 4 32 0,2 11 54 0,-15 3 68 16,8 9 59-16,-7 3 31 0,0 7 8 16,0 3-23-16,0 4-50 0,-1 4-64 15,9-3-57-15,4 3-43 0,8-7-27 0,6-4-21 16,6-5-7-16,14-9-2 0,-1-4 3 16,13-8 2-16,-6-7 9 0,7-7 5 0,0-4 4 15,-7-4 1-15,0-7 2 0,-6-4-2 16,-1 0-7-16,-12-3-10 0,-7 0-9 15,0 0-7-15,-7-1-9 0,-6 1-4 0,-7 0-6 16,-6 2-2-16,7 6-4 0,-7 2-14 16,0 1-29-16,-1 3-57 0,9 1-108 0,-2 3-125 15,0 3-86-15,13 1-76 0,-5 0-148 16,6-1-126-16,6 2 11 0,6 1 76 16,0-1 61-16,14-3 74 0</inkml:trace>
  <inkml:trace contextRef="#ctx0" brushRef="#br0" timeOffset="36446.062">22098 8331 182 0,'25'-19'464'0,"1"1"47"0,-6-1 28 16,-7 5 22-16,0 0-207 0,0 2-101 15,-13 1-41-15,6 4-14 0,-6 3 2 0,-6 4 34 16,0 4 25-16,-8 3-1 0,2 7-2 16,-8 9-8-16,7-2-13 0,-7 13-45 0,1-1-47 15,-1 3-39-15,8 1-37 0,4 4-20 16,2-5-19-16,12-3-8 0,2 0-8 15,4-7 0-15,15-4-4 0,-1-9-1 0,6-1-1 16,1-8 0-16,-1-8 1 0,7 1-2 0,-6-8 5 16,-1-4 3-16,-6-3 1 0,-6-1 0 15,-1-6-2-15,-12 3-3 0,-7-8-11 0,-7 4-17 16,1-2-22-16,-13 2-51 0,-1 0-79 16,0 0-99-16,1 5-73 0,-7 3-41 15,0 2-24-15,6 2-31 0,1 2-53 0,-1 2-71 16,0-1-7-16,8 3 3 0,-1 5 23 15,-1 0 66-15</inkml:trace>
  <inkml:trace contextRef="#ctx0" brushRef="#br0" timeOffset="36767.6695">22625 7960 247 0,'13'-11'520'0,"1"5"61"15,-2-2 45-15,1-3 56 0,0 4-186 0,6 3-87 16,1-3-55-16,0 4-37 0,-1-1-33 16,-5 4-51-16,5 0-75 0,-6 4-62 0,0-1-38 15,-7 4-16-15,1 4-7 0,0 3-1 16,-7 5 2-16,-7-1 5 0,7 0 1 16,-13 5 2-16,0-1 5 0,0-1 4 0,0-2-2 15,-7 3-4-15,7 0-8 0,-7-4-11 16,8 0-8-16,-2 0-9 0,2 1-4 0,12-4-3 15,-7-1 0-15,14-3 0 0,-1 1 3 0,8-2 0 16,4-3-3-16,2 1-14 0,7-1-50 16,5-7-119-16,1 3-127 0,-1-3-102 15,-6 0-202-15,7 0-177 0,-7 0-55 0,-7 0 66 16,1 0 95-16,0 5 86 0,-8-2 195 16</inkml:trace>
  <inkml:trace contextRef="#ctx0" brushRef="#br0" timeOffset="36980.8597">23394 8261 312 0,'6'-4'674'16,"-6"0"100"-16,7 1 55 0,-7 3 45 16,6 3-224-16,-6 1-181 0,6 3-176 0,-6 4-89 15,0 4-48-15,7 3-40 0,-7 0-38 0,0 9-32 16,0-2-33-16,0-3-83 0,0 7-126 15,0-3-111-15,0 0-73 0,-7-4-114 0,7 0-157 16,-6-4-82-16,6-4 36 0,-6-3 61 16,-1 0 48-16,1-7 97 0</inkml:trace>
  <inkml:trace contextRef="#ctx0" brushRef="#br0" timeOffset="37120.9895">23244 8466 220 0,'0'-11'487'0,"6"3"59"16,1 2 45-16,6 2 46 0,6-4-220 15,7 5-124-15,1 3-77 0,5-4-62 0,1 0-83 16,-1 4-95-16,1 0-76 0,-1 0-137 16,1 0-225-16,-7 0-108 0,0 4-24 0,-6 0 17 15,-1-1 23-15,1 5 108 0</inkml:trace>
  <inkml:trace contextRef="#ctx0" brushRef="#br0" timeOffset="37665.2668">24188 8147 377 0,'13'-4'475'0,"6"1"39"0,1-1 24 0,6 4-95 16,-6-4-162-16,5 4-95 0,2 0-60 15,-1 0-21-15,-6 4-11 0,-1 0 3 0,1 3 1 16,-8 4 1-16,2-3 10 0,-8 2 7 15,0 5 13-15,-6-5-3 0,-6 6-6 16,0 2-12-16,-8-3-13 0,2-1-25 0,-8 4-22 16,1-3-21-16,-7 4-7 0,6-9-7 15,-7 6-5-15,9-2 1 0,-2 1-7 0,1-4-14 16,5 0-34-16,2 0-19 0,4-4-15 16,8 0-9-16,8-3-3 0,4 0 11 15,8-4 26-15,6 0 19 0,-1 0 23 0,2 0 49 16,-1 3 69-16,0 0 64 0,0 2 50 15,-7 2 47-15,1 0 28 0,-6 5 5 0,-2-1-31 16,-5-1-37-16,-7 5-33 0,-7-1-37 16,-5 5-34-16,-2-4-42 0,-6 3-29 0,1 0-24 15,-1 0-27-15,-6-3-38 0,7 4-82 16,-1-5-187-16,0 0-140 0,2 1-214 0,-2 0-219 16,7-8-93-16,-1 5 13 0,8-5 150 15,0 0 121-15,12-7 207 0</inkml:trace>
  <inkml:trace contextRef="#ctx0" brushRef="#br0" timeOffset="37946.1233">24741 8290 219 0,'8'-3'489'0,"-2"-2"49"15,0 2 25-15,1 3 25 0,-1 0-228 0,1 3-117 16,-1 2-59-16,7 5-21 0,1 1 17 0,-2 5 18 15,2 2 18-15,5 0 6 0,1 4-6 16,-1 0-10-16,0 0-10 0,8 3-16 0,-1-2-19 16,0 2-25-16,-1-3-16 0,-5 0-14 15,0 0-28-15,-7-4-29 0,-7-2-23 16,1-2-16-16,-7-3-19 0,0 0-45 0,-7-4-92 16,-6 0-108-16,1-3-88 0,-8-4-53 15,0 0-43-15,-6-7-69 0,1-4-83 0,-8 0-25 16,7-8 20-16,-7 1 20 0,7-7 34 15,0-1 101-15</inkml:trace>
  <inkml:trace contextRef="#ctx0" brushRef="#br0" timeOffset="38060.1332">24768 8334 396 0,'19'-15'488'0,"0"1"41"0,8 3 29 0,5-1-81 0,1 5-181 16,6 0-111-16,0 0-61 0,6 3-36 16,1 0-39-16,-1 1-44 0,2 0-46 0,-9 3-127 15,1-4-195-15,-5 4-121 0,-9 0-52 16,1 0-13-16,-6 0 11 0,-7-5 108 0</inkml:trace>
  <inkml:trace contextRef="#ctx0" brushRef="#br0" timeOffset="38388.944">25347 8070 105 0,'7'-7'454'0,"6"3"52"0,0 1 32 0,-7-2 27 15,14 3-162-15,-7-3-132 0,7 2-56 16,-1 3-8-16,7 0 26 0,-6 3 32 16,6-3 25-16,-6 7-6 0,-1 1-20 0,0 0-34 15,0-1-45-15,-5 4-44 0,-8 0-36 16,1 0-19-16,-7 4-10 0,-7-5-4 0,1 5-5 16,-8-4-6-16,2 5-8 0,-1-6-6 15,0 1-4-15,0 4-6 0,-1-4 2 16,8 0 5-16,0 0 7 0,6-1 9 0,6 1 3 15,8 4 2-15,-2-4-2 0,14 0-11 0,7-4-15 16,0 4-18-16,5-4-22 0,2 1-34 16,-1 0-92-16,0-1-186 0,0-3-129 0,-13 3-232 15,0-4-198-15,-6 2-81 0,-14 1 26 16,0 2 155-16,-12-1 111 0,-14 1 225 16</inkml:trace>
  <inkml:trace contextRef="#ctx0" brushRef="#br0" timeOffset="39821.4389">19075 9763 247 0,'0'-12'500'0,"-6"-2"62"0,-7 3 58 16,-7 4 65-16,-12 3-177 0,-1 1-69 0,-12 6-30 15,-7 4-8-15,-1 8-13 0,-12 4-37 16,7 3-56-16,-14 11-51 0,7 3-45 0,7 4-41 16,-1 4-38-16,7 4-31 0,13-1-26 15,6 1-21-15,20-4-14 0,13 0-9 16,7-7-6-16,18-4-6 0,15-3-6 0,11-10-8 16,2-1-20-16,18-8-45 0,1-7-101 15,0-8-166-15,6 0-118 0,0-5-158 0,1-8-212 16,-8 3-90-16,-6 0 30 0,0-1 132 15,-13-3 101-15,-7 3 151 0</inkml:trace>
  <inkml:trace contextRef="#ctx0" brushRef="#br0" timeOffset="40010.075">19531 10037 291 0,'20'0'648'16,"-7"0"114"-16,7-3 64 0,0 0 55 0,5-2-216 15,7-2-176-15,8 0-166 0,5-1-105 16,1 1-66-16,-7 0-93 0,6-1-134 16,-12 1-149-16,0 4-97 0,0-1-107 0,-14-3-183 15,-6 3-134-15,0 4-2 0,-7 0 70 16,-12 0 56-16,0 4 84 0</inkml:trace>
  <inkml:trace contextRef="#ctx0" brushRef="#br0" timeOffset="40140.7262">19604 10107 341 0,'-8'15'733'0,"8"-5"132"0,14 2 73 16,5-1 51-16,7-4-236 0,6-3-229 16,15-1-221-16,-2 2-188 0,7-5-251 0,7 0-201 15,-7 0-297-15,-7 0-196 0,8-5-98 16,-14 5 7-16,-7-3 147 0,1 3 140 16</inkml:trace>
  <inkml:trace contextRef="#ctx0" brushRef="#br0" timeOffset="55700.0968">21967 9469 179 0,'20'-14'469'0,"-8"-1"52"0,2 4 40 0,-14-3 43 16,0 6-175-16,-6 1-59 0,-2 7 26 0,-10 4 43 15,-2 7 31-15,-7 6 5 0,-5 10-24 16,-7 10-67-16,0 3-91 0,0 11-80 0,-7 8-59 16,0 2-41-16,7 13-33 0,-6-1-23 15,13 4-19-15,12 0-12 0,7-3-9 16,13-9-5-16,13-6 1 0,13-8 2 0,13-7 3 15,7-7 3-15,5-7 3 0,2-12 9 16,6-4 3-16,-7-7 1 0,-7-2 1 0,0-10-3 16,-11-2-2-16,-9-4-10 0,-5-3-4 15,-14-1-10-15,-6-7-8 0,-12 3-5 16,-8-1-10-16,-7-3-10 0,-5 4-12 0,-7 1-16 16,0 4-21-16,0 2-41 0,6 2-82 15,-6 2-195-15,13 5-136 0,0-1-220 0,7 0-189 16,-1 4-70-16,14 4 27 0,-1-4 171 15,7 4 132-15,7-4 226 0</inkml:trace>
  <inkml:trace contextRef="#ctx0" brushRef="#br0" timeOffset="56159.3708">23146 9704 226 0,'19'-18'499'0,"-5"7"72"0,-8-4 68 0,-6 4 85 15,-6 0-160-15,-8 8-62 0,2-1-27 0,-14 4-24 16,-7 4-34-16,1 7-62 0,-7 0-84 16,-7 3-68-16,1 1-58 0,5 6-41 15,-5 2-28-15,-1 6-22 0,7-3-15 0,6 3-14 16,7 0-16-16,7-3-9 0,5-1-7 15,8-2-8-15,12-9-15 0,8 1-29 0,5-4-42 16,7-7-53-16,13-4-58 0,-6-8-48 0,6-2-22 16,6-5 2-16,-6-4 14 0,1 1 31 15,-1-4 48-15,-7-4 51 0,1 4 59 16,-7 1 82-16,-6 6 83 0,-1 0 85 0,-6 8 99 16,-6 3 68-16,-7 4 30 0,0 11-6 15,-7 4-4-15,-6 11-18 0,0 6-52 0,-7 9-40 16,8 3-38-16,-8 7-35 0,0 4-41 15,7 4-41-15,1-1-35 0,-2 0-32 16,8-2-25-16,0-5-21 0,6-4-17 0,6-3-20 16,-6-2-21-16,6-10-31 0,0-3-33 15,2-3-49-15,-2-8-111 0,7-3-181 0,-7-8-128 16,8-3-187-16,-2-8-162 0,-6-3-53 16,8 0 65-16,-1-8 170 0,0-4 134 15,6 1 215-15</inkml:trace>
  <inkml:trace contextRef="#ctx0" brushRef="#br0" timeOffset="56317.946">23361 10389 497 0,'7'8'875'0,"5"-1"148"16,-5 4 110-16,-7 3 94 0,0-3-215 0,0 8-288 0,0-4-194 15,0-1-124-15,0 1-100 0,0 0-87 16,7-1-88-16,-7 1-81 0,6-5-79 0,-6 2-76 16,7-1-89-16,-7 0-118 0,0-3-255 15,0 2-294-15,0-2-221 0,-7-1-85 16,1 0 4-16,-1-4 74 0,0-3 242 0,-5 0 306 15</inkml:trace>
  <inkml:trace contextRef="#ctx0" brushRef="#br0" timeOffset="56541.3503">23543 10104 245 0,'0'-16'483'0,"0"-1"11"0,0 5-159 16,0 2-157-16,0-2-353 0,-6 6-188 15,-1-1-93-15,-5 2-24 0</inkml:trace>
  <inkml:trace contextRef="#ctx0" brushRef="#br0" timeOffset="57229.6312">23915 9763 402 0,'13'-12'494'0,"-1"-2"41"0,2 3 35 15,-8 4-68-15,0 0-169 0,-6 2-67 16,7 2 54-16,-7 3 63 0,-7 8 49 0,1-1 21 16,0 11 4-16,-8 1-27 0,2 6-102 15,-1 1-93-15,-1 7-76 0,8 1-52 16,0-7-33-16,12 7-26 0,0-5-15 0,8 1-8 16,11-5-9-16,1-3-4 0,7-4-8 15,7-3-10-15,5-4-22 0,-6-3-34 0,7-8-48 16,-7 0-81-16,-1-8-131 0,-5-3-116 15,-1 0-59-15,-12-3-22 0,0-9-46 16,-7 1-70-16,-7-3-31 0,-6-8 37 0,0 0 31 16,-6-4 30-16,-7-2 81 0</inkml:trace>
  <inkml:trace contextRef="#ctx0" brushRef="#br0" timeOffset="57405.1608">24273 9660 295 0,'-7'-11'595'0,"1"5"190"0,0 6 142 0,-2 6 102 0,2 8-194 0,0 5-118 0,0 11-103 0,6 2-143 0,-8 9-106 16,2 6-81-16,6 1-55 0,-6 3-55 15,-1 8-50-15,1 0-40 0,-1 3-41 0,0 1-40 16,1-2-43-16,0-2-39 0,-1-4-30 16,7-7-28-16,-7-1-19 0,1-7-16 0,6-6-26 15,0-5-58-15,0-4-135 0,0-6-105 16,6-4-106-16,-6-9-164 0,7-1-126 0,0-5-5 16,-1 0 113-16,0-8 103 0,1-2 118 15</inkml:trace>
  <inkml:trace contextRef="#ctx0" brushRef="#br0" timeOffset="58022.5106">25159 9492 154 0,'6'-4'484'0,"-6"4"89"0,-6 0 130 15,-8 8 139-15,-5 6-106 0,-7 8-84 0,-7 3-47 16,1 12-45-16,-1 4-93 0,1 3-111 16,-1 7-83-16,7 4-64 0,0 7-45 0,6 0-40 15,14 1-34-15,-1-1-26 0,20-3-23 16,13-1-19-16,7-6-10 0,19-5-3 16,1-7-2-16,12-6-1 0,0-9 0 0,0-6 1 15,-7-5-3-15,-5-7-1 0,-2-3 0 16,-11-8-4-16,-8-3-6 0,-13-4-6 0,-5-4-8 15,-8-3-5-15,-12-1-5 0,-14-1 3 16,-12 0 2-16,-1 3 3 0,-13 1 0 16,-5 5-10-16,-2 4-28 0,8 7-56 0,-1 0-192 15,7 7-190-15,0 4-324 0,13 0-172 16,6 0-69-16,0 3 4 0,14 5 165 0,6-4 178 16,6 0 323-16</inkml:trace>
  <inkml:trace contextRef="#ctx0" brushRef="#br0" timeOffset="61503.8017">26168 10085 168 0,'7'-11'462'0,"-1"0"46"16,-6 4 27-16,6 2 13 0,-6 5-221 16,-6 5-134-16,6-2-71 0,-6 12-24 15,-1 4-1-15,0 3 6 0,-6 3 18 0,1 1 15 16,5 7 8-16,-6-4-13 0,0 5-19 16,0-6-16-16,0 6-19 0,7-9-24 0,-2 1-20 15,-4-4-9-15,6 0-3 0,6-8 7 16,0 2 0-16,0-9 1 0,6-4 1 0,6-3-4 15,2-3-11-15,5-9-28 0,1-6-30 16,6-4-26-16,0-7-28 0,1-4-23 16,5-8-18-16,-7-3-3 0,1-4 6 0,1 1 13 15,5-4 22-15,1 3 25 0,-7 4 25 16,0 4 24-16,0 7 23 0,0 4 13 0,-7 11 11 16,-5 3 13-16,5 11 17 0,-6 4 20 15,-6 7 32-15,-1 12 19 0,0-1 12 16,2 8-2-16,-8-1-14 0,6 4-19 0,-6 4-34 15,6-2-23-15,-6 1-16 0,7-7-7 16,6 1-3-16,-7-3 3 0,7-5 0 0,1-4-3 16,5-7-1-16,1-2-7 0,6-5-13 15,0-5-12-15,0-9-9 0,7-1-6 16,-1-3-6-16,-7-4-1 0,9 0 11 0,-2-4 8 16,1 8 19-16,-8-1 26 0,1 9 36 0,0 2 71 15,1 4 85-15,-7 12 62 0,-2 3 32 16,-4 11 13-16,-8 4-15 0,1 7-58 0,-1 6-79 15,-6 3-62-15,0 2-47 0,0 2-56 16,0 2-87-16,-6-4-203 0,6 0-146 0,-7-4-198 16,7-3-222-16,-6-4-111 0,0-7 2 15,-8-7 153-15,2-9 123 0,-2-7 183 16</inkml:trace>
  <inkml:trace contextRef="#ctx0" brushRef="#br0" timeOffset="62375.5049">26513 1725 98 0,'-13'4'441'0,"-6"7"56"0,-7 0 36 15,-1 7 26-15,-5 8-160 0,-7 6-130 0,0 10-63 16,-7 5-30-16,1 11-16 0,5 5-8 16,-5 7-14-16,6 6-24 0,7 8-27 0,-2 1-25 15,9-1-26-15,11-3-27 0,14-4-16 0,14-8-2 16,11-6 12-16,21-9 40 0,13-13 48 16,12-9 56-16,14-9 45 0,7-9 33 0,-1-14 19 15,13-3-11-15,-13-13-16 0,0-5-27 16,-12-12-32-16,-14-7-36 0,-7-11-53 0,-13-8-79 15,-12-12-177-15,-13-1-150 0,-14-13-91 0,-18-2-97 16,-8-1-90-16,-13 0-36 0,-19 0 102 16,-7 7 101-16,-12 12 37 0,-7 7-9 0,-7 10 50 15,-6 11 55-15,-7 9 31 0,7 14 22 16</inkml:trace>
  <inkml:trace contextRef="#ctx0" brushRef="#br0" timeOffset="63149.4348">17148 1832 213 0,'-52'14'473'15,"-1"9"46"-15,2 2 27 0,-2 4 20 0,1 8-230 16,7 10-133-16,-1 4-58 0,7 4-34 16,6 12-18-16,1-2-15 0,19 5-13 0,6 3-11 15,7-3-10-15,20-4-7 0,12-4-2 0,14-10 9 16,19-8 13-16,13-12 20 0,13-9 23 15,7-12 31-15,7-11 29 0,-2-8 33 0,1-13 22 16,-12-6 7-16,-8-9-11 0,-11-4-22 16,-16-7-31-16,-10-5-53 0,-9-7-97 0,-24-7-158 15,-8 0-132-15,-19-11-88 0,-13-1-128 16,-13-1-182-16,-13 1-88 0,-6 2 51 0,-7 7 71 16,-8 6 53-16,-4 12 113 0</inkml:trace>
  <inkml:trace contextRef="#ctx0" brushRef="#br0" timeOffset="65999.1583">15292 11518 173 0,'0'-4'387'0,"0"0"56"15,0 1 38-15,0-1-51 0,0 0-111 16,0 4-95-16,0-3-62 0,0 3-49 0,6-3-35 16,-6-1-26-16,0 4-16 0,7 0-4 15,-7 0 6-15,6 0 4 0,8 0 6 16,-8 4 5-16,6 2 12 0,2 2 4 0,-1 3 0 15,7 7 6-15,-8 0 3 0,8 4 3 16,-1 8-4-16,1 3-4 0,0 6-6 0,-1 2-1 16,7 7 5-16,0 3 0 0,7 0 0 15,-1 1 1-15,7 6 8 0,1-3-1 0,5 4 6 16,1 0 12-16,5-1 17 0,8-3 18 16,0 0 10-16,12-4 9 0,1 0-4 0,6 1-12 15,7-8-16-15,12-8-19 0,8 1-21 0,-1-7-14 16,7-10-16-16,6 0-13 0,0-3-18 15,1-5-21-15,-7 3-19 0,-1-5-59 16,-5-3-114-16,-14 2-118 0,-7-6-71 0,-6 0-106 16,-19-3-231-16,-8 0-83 0,-11 4 43 15,-14-4 79-15,-13 4 59 0,-7-1 106 0</inkml:trace>
  <inkml:trace contextRef="#ctx0" brushRef="#br0" timeOffset="67092.9641">19075 12511 249 0,'0'-8'438'0,"0"1"48"15,-6 0 33-15,0 7-56 0,-7 2-157 16,-1 7-101-16,-12 9-57 0,0 11-27 16,1 4-5-16,-8 11 10 0,0 7 17 0,-6 5 28 15,6 6 13-15,1 3-2 0,-1 2-18 16,13 2-26-16,8-3-31 0,6 4-38 0,12-11-27 15,14-5-17-15,12-10-3 0,13-8 0 16,8-9-3-16,18-16-3 0,0-11-1 0,8-11-3 16,0-8 1-16,-8-7-4 0,0-7-1 15,-12-3 0-15,-7-4-4 0,-6-4-4 0,-14-5-42 16,-12-1-77-16,-14-6-62 0,-6-2-42 0,-6 0-20 16,-20-5-6-16,0 9 27 0,-13-2 73 15,-6 12 62-15,-8 4 41 0,-12 11 19 16,6 6 10-16,-13 13 2 0,7 10-15 0,6 7-48 15,-6 4-113-15,14 11-175 0,-8 4-88 16,13 4-45-16,7 2-8 0,7 5 38 0</inkml:trace>
  <inkml:trace contextRef="#ctx0" brushRef="#br0" timeOffset="67259.7641">18801 13023 102 0,'-6'4'486'16,"0"-1"117"-16,0-6 82 0,6 3 56 15,0 0-124-15,6-4-150 0,14 0-100 0,12 1-104 16,7-1-76-16,14 1-69 0,5-4-136 16,14 2-137-16,-7-5-107 0,0 6-200 0,7-7-196 15,-14 4-85-15,0 0 28 0,-5 2 70 16,-7-2 71-16,-7 4 180 0</inkml:trace>
  <inkml:trace contextRef="#ctx0" brushRef="#br0" timeOffset="67679.5655">20222 12979 224 0,'6'0'487'15,"1"0"51"-15,5 0 29 0,2-3 16 16,6 3-249-16,5-4-136 0,1 4-89 0,7 0-65 16,-1 0-44-16,-5 0-84 0,-1 0-171 15,0 4-165-15,-7-4-80 0,-6 3-32 0,-6 1-7 16,-1-4 54-16</inkml:trace>
  <inkml:trace contextRef="#ctx0" brushRef="#br0" timeOffset="67815.5171">20241 13137 182 0,'0'18'467'0,"6"-3"46"0,8-4 25 0,6-1 16 16,5 2-224-16,15-5-148 0,11 1-79 0,2-5-53 15,12 1-85-15,0-4-215 0,0 3-151 16,-7-6-81-16,-5 3-42 0,-1-4-14 15,0-3 48-15</inkml:trace>
  <inkml:trace contextRef="#ctx0" brushRef="#br0" timeOffset="68392.1738">22176 12341 147 0,'-7'-13'429'16,"1"1"41"-16,-8 5 32 0,2 4 24 0,-2 3-211 15,-5 10-117-15,-7 5-63 0,0 11-25 0,-13 10-7 16,7 12 19-16,-15 11 38 0,-4 6 64 16,5 11 61-16,-6 5 35 0,0 12 9 15,12 6-23-15,1-1-44 0,13-2-67 0,14-5-62 16,18-7-48-16,8-6-29 0,18-12-16 0,13-8-12 15,8-10-7-15,12-4-6 0,0-12-8 16,0-6-52-16,6-8-107 0,-5-6-109 0,-8-9-78 16,-6-3-43-16,-6-3-27 0,-13-4 15 15,-8-8 41-15,-11-4-48 0,-14 1-78 16,-7-8-39-16,-13-3-14 0,-12-8 7 0,-7-3 51 16</inkml:trace>
  <inkml:trace contextRef="#ctx0" brushRef="#br0" timeOffset="68530.1187">21570 13130 290 0,'-26'-8'480'0,"13"1"36"0,19-5 19 0,8 9-25 0,12-4-239 16,13 3-129-16,6 4-70 0,20-3-35 0,1 0-15 15,11-2-10-15,2 2-17 0,-1-6-72 16,0 9-163-16,-13-2-147 0,0 2-82 0,-12 0-42 16,-2 0-9-16,-11 0 59 0</inkml:trace>
  <inkml:trace contextRef="#ctx0" brushRef="#br0" timeOffset="69299.7058">22853 12965 213 0,'13'-4'474'0,"-6"8"48"0,-7-1 38 0,-7 1 40 16,0 7-216-16,-5 0-97 0,-2 4-40 16,-5 6-18-16,-1 2-21 0,-6 2-29 0,7 5-33 15,-7-1-40-15,0 4-42 0,6 0-25 16,1-3-19-16,5 2-21 0,-5-3-24 0,6 0-27 15,6-6-23-15,1-1-31 0,6-4-21 16,0-7-20-16,6 0-7 0,1-7 7 16,6-4 13-16,0-4 19 0,7-7 19 0,-8-3 23 15,8-5 22-15,-1-6 4 0,1 0 3 16,-7-6 2-16,7-2 3 0,0 4 8 0,-8-1 13 16,8 5 18-16,-7 3 15 0,0 8 12 15,-6-1 9-15,5 8 12 0,-5 7 18 16,6 0 28-16,-13 11 42 0,6 0 43 0,1 6 44 15,-7 6 32-15,0 3 7 0,0-1-16 16,0 4-36-16,0-2-44 0,0 1-46 16,0-2-44-16,7-4-32 0,-7 0-21 0,6-7-9 15,-6 3-7-15,0-7-5 0,7-3-12 16,-1-1-27-16,0-7-40 0,2 0-40 0,-2-4-40 16,6-4-45-16,2-2-31 0,-1-5-9 15,7-4 21-15,-8-2 20 0,8-5 28 0,-1 0 40 16,7 1 35-16,0-5 34 0,1 5 19 15,-1-1 19-15,0 4 17 0,-1 0 11 0,-5 7 11 16,0 1 9-16,-7 7 22 0,0-1 34 16,0 8 32-16,-7 4 44 0,0 0 51 15,-6 7 36-15,8-1 11 0,-8 5-2 0,-8 3-10 16,8 0-33-16,0 1-47 0,0-1-37 16,-6 1-30-16,6-1-28 0,0 0-25 0,0-4-17 15,0 3-8-15,0-8-5 0,0 2-3 16,6-4-7-16,-6 2-8 0,0-6-24 15,8 1-27-15,-2-4-23 0,7-4-23 0,-7 4-20 16,8-3 1-16,-2 3 14 0,-5-4 23 16,6-1 19-16,0 3 21 0,0-3 21 15,0 2 11-15,0-1 8 0,0 0 3 0,1-3 5 16,-2 5 2-16,-5-10-3 0,6 4 1 16,0 1 4-16,-7 0-2 0,8-4 5 0,-8 3 3 15,7 1 9-15,-7 3 9 0,1-3 5 16,-1 4 16-16,1 3 17 0,-1 0 18 0,1 0 14 15,-7 0 9-15,7 3 10 0,-1 4 12 16,-6 1-9-16,6 3-14 0,-6 0-15 16,0 0-15-16,0 0-19 0,0 3-24 0,0 1-15 15,0 0-9-15,0 0-20 0,0-1-37 16,-6 1-72-16,6-1-115 0,-6-3-99 0,6 4-65 16,-7-8-75-16,0 4-151 0,1-4-94 15,6-3 25-15,-7 1 54 0,7-5 42 0,0 0 74 16</inkml:trace>
  <inkml:trace contextRef="#ctx0" brushRef="#br0" timeOffset="69682.6143">23648 12632 344 0,'-7'3'464'16,"0"1"40"-16,1-4 25 0,6 2-85 16,0 3-161-16,0-5-89 0,6 4-30 15,8-1-11-15,-2-3-7 0,2 5-10 0,5-5-10 16,1 0-30-16,0 0-58 0,5 0-62 16,-5 0-48-16,0-5-33 0,-1 5-61 0,0-3-141 15,-6-1-157-15,1-1-62 0,-2 3-21 16,2-2-2-16,-8-3 43 0</inkml:trace>
  <inkml:trace contextRef="#ctx0" brushRef="#br0" timeOffset="69867.2788">24110 12287 252 0,'6'-11'567'0,"1"4"89"0,-1 0 50 15,1 3 71-15,-7 4-161 0,7 7-87 0,-7 0-93 16,6 12-57-16,-6-1-33 0,0 7-62 15,-6 5-99-15,6 3-78 0,-7 3-90 16,0 5-166-16,1-1-168 0,-1 0-183 0,1 1-268 16,6-1-135-16,-6-3-35 0,6-1 98 15,0-3 127-15,0 0 166 0</inkml:trace>
  <inkml:trace contextRef="#ctx0" brushRef="#br0" timeOffset="70460.6955">25191 12137 81 0,'0'-11'426'15,"0"0"58"-15,-12 4 33 0,-8 7 22 16,-7 7-157-16,-5 11-123 0,-7 11-33 16,-7 12 24-16,-5 14 57 0,-8 15 53 0,0 6 33 0,-6 16 3 15,6 7-25-15,-6 7-64 0,7 11-82 16,5 4-73-16,8 11-52 0,13 0-30 16,12-1-31-16,13 1-19 0,7-3-11 0,19-8-14 15,8-8-22-15,11-6-53 0,8-16-117 16,13-7-129-16,6-6-88 0,0-13-161 0,0-3-202 15,0-10-70-15,0-8 52 0,-6-8 99 16,-7-7 73-16,1-10 160 0</inkml:trace>
  <inkml:trace contextRef="#ctx0" brushRef="#br0" timeOffset="72063.3224">25204 13522 181 0,'0'6'466'0,"13"-6"46"16,6-3 23-16,21-4 18 0,5-3-224 0,27-2-150 16,12-3-79-16,21-2-29 0,25-3 34 0,7-2 89 15,26 4 90-15,6-3 74 0,13 6 52 16,7 0 14-16,0 3-40 0,-7 10-103 0,-6-3-125 16,-13 5-174-16,-13 5-200 0,-13 2-128 15,-13-3-136-15,-20 3-216 0,-7 0-128 16,-18 0 14-16,-8-3 104 0,-18 4 72 0,-15-8 109 15</inkml:trace>
  <inkml:trace contextRef="#ctx0" brushRef="#br0" timeOffset="72661.757">25907 12705 406 0,'7'-8'487'16,"-7"1"35"-16,0 0 20 0,0 2-105 0,-7 5-188 16,1 5-105-16,-7 2-57 0,6 4-24 15,-12 3-3-15,6 5 5 0,0 3 6 0,-1 0 0 16,2 8-6-16,12-5-9 0,0 0-11 16,12 1-12-16,8-4-8 0,6-3-7 0,7-5 0 15,6-3-4-15,1-3-5 0,5-8-2 16,-7-5 2-16,9-2-2 0,-15-3-1 0,1-1-1 15,-7-8 0-15,-7 2-2 0,-6-6-3 16,-6 1-6-16,-7-4-7 0,-7 1-3 16,-13 3-3-16,8-1 0 0,-14 2-6 0,-1 6-1 15,1 0-10-15,0 8-15 0,1 0-12 16,-1 2-30-16,6 5-78 0,0 8-164 0,1 0-123 16,5-1-53-16,8 4-23 0,0 4 9 15,6-1 72-15</inkml:trace>
  <inkml:trace contextRef="#ctx0" brushRef="#br0" timeOffset="73243.1921">26546 12766 43 0,'12'5'412'0,"-4"-2"66"16,4 5 38-16,-5 3 23 0,-1 4-152 16,1 3-138-16,-1 3-84 0,-6 9-49 0,0-1-19 15,0 4-6-15,-6 0-6 0,-1 4-2 16,1-5-13-16,-7 5-16 0,7-4-16 0,-8 0-15 16,8-7-10-16,-1-5-3 0,7-2 1 15,-6-1 11-15,6-6 12 0,-7-5 8 0,7-7 1 16,7 0 1-16,-7-7-3 0,6-8-12 15,1 0-19-15,-1-6-18 0,0-9-23 16,2 1-32-16,4-8-29 0,-5-7-20 16,12-3-12-16,-6-5-10 0,7-3 2 0,6-4 21 15,7 5 29-15,-7-1 26 0,13 3 22 16,-7 9 30-16,7 6 24 0,-6 7 18 0,-1 8 5 16,1 7 12-16,-7 9 15 0,-6 2 11 15,-8 11 21-15,2 4 13 0,-14 7 7 0,0 5-8 16,0-2-16-16,-14 5-15 0,2 0-34 15,-8-1-46-15,1 5-50 0,-7-4-43 0,-1-1-32 16,1 1-35-16,-6-5-68 0,6 2-126 16,-1-5-118-16,2 0-48 0,-8-3-19 15,14-1 9-15,-1-2 62 0</inkml:trace>
  <inkml:trace contextRef="#ctx0" brushRef="#br0" timeOffset="73819.2519">27177 12782 105 0,'0'18'443'0,"0"8"54"0,0 0 26 16,-6-1 21-16,-1 4-179 0,1 1-148 0,0 2-82 16,-8-3-38-16,8 4-12 0,-7-3 1 15,6-4 0-15,1-1 10 0,-7-3 17 16,13-3 13-16,-6-5 22 0,6-3 41 0,0 1 38 16,0-10 14-16,0-2-11 0,0 0-17 15,12-7-33-15,-5-7-60 0,13-4-54 0,-1-8-36 16,0-3-32-16,8-8-40 0,-1-4-59 15,0-2-66-15,7-8-56 0,5-2-24 16,1 3-3-16,0-1 25 0,7 2 61 0,-1 5 80 16,1 7 70-16,-7 10 44 0,0 4 35 15,-7 4 22-15,2 12 9 0,-15 4 4 0,1 6-2 16,-14 9-6-16,0-2-11 0,-6 9-10 16,-12 3-11-16,-8 0-31 0,-6 3-69 0,-7 1-83 15,1 4-68-15,-14-2-98 0,0 2-209 16,1-4-143-16,-1 3-27 0,1-4 32 15,-1 1 37-15,1-5 79 0</inkml:trace>
  <inkml:trace contextRef="#ctx0" brushRef="#br0" timeOffset="74474.1768">26305 13877 93 0,'-13'-4'429'16,"-1"0"57"-16,-4 1 32 0,-2 3 24 15,-7 3-177-15,1 5-124 0,0 6-60 16,1 1-15-16,-1 7 19 0,-7 3 36 0,7 5 27 16,0 3 15-16,-1 0-13 0,1 4-31 15,14-4-45-15,-2-5-53 0,1 2-41 0,13-4-27 16,7-4-16-16,6-7-8 0,0-4-6 15,13-4-2-15,0-7-5 0,1-7-8 0,5-1-9 16,-6-10-11-16,7 0-5 0,-8-5-11 16,1-2-21-16,-6-4-15 0,0-4-3 15,-7 0-1-15,7 3 4 0,-14 1 19 0,0 3 37 16,0 8 26-16,2 4 10 0,-2 3 12 16,-6 3 13-16,0 8 1 0,0 5-6 0,-6 5-4 15,6 5 3-15,-8 3-7 0,2 3-48 16,0 9-92-16,-8-5-101 0,8 9-69 0,0-5-79 15,-1 0-131-15,7 0-148 0,0-6-31 16,0 2 33-16,7-6 33 0,-1-5 57 0,0 1 125 16</inkml:trace>
  <inkml:trace contextRef="#ctx0" brushRef="#br0" timeOffset="74850.171">26663 14071 278 0,'19'-14'467'0,"-5"-2"47"0,-2 2 26 0,-5 7-51 15,-7-1-167-15,0 5-104 0,-13 3-47 0,0 7-7 16,-6 0 4-16,6 4 15 0,-7 4 8 16,0 0-10-16,1 4-22 0,-1 2-30 15,0-3-24-15,1 4-35 0,0 0-23 0,6-4-17 16,-1 1-10-16,8-4-12 0,0 0 2 16,6-5-1-16,6-2 5 0,0-5-10 0,8-6-13 15,-1-5-12-15,13 1-17 0,-6-8-10 16,12-3-21-16,-7-8-19 0,2-4-28 0,-1-6-28 15,6-4-27-15,-5-4-20 0,-1-7-12 16,-6-1 11-16,5-6 38 0,-5 7 52 0,0 0 47 16,-8 6 43-16,2 9 47 0,-2 6 42 15,-5 9 60-15,-1 5 76 0,1 14 75 16,-7 4 53-16,0 14 33 0,0 5 10 0,0 9-34 16,-7 6-72-16,1 9-72 0,-1 2-65 0,-5 8-50 15,-2 0-53-15,2 7-78 0,-2-4-144 16,8 1-136-16,-7-4-84 0,6-3-48 15,7-5-24-15,0-7-22 0,7-3-14 16,-7-11-35-16,6-5-7 0,7-6 1 0,1-7 15 16,-2-5 66-16</inkml:trace>
  <inkml:trace contextRef="#ctx0" brushRef="#br0" timeOffset="75072.5752">27243 14122 204 0,'19'-3'476'0,"1"-1"47"0,-8 8 35 15,-5-1 40-15,0 8-192 0,-1 3-77 16,1 5 3-16,-7 4 29 0,0 2 17 16,0 4 1-16,-7 5-22 0,7-2-55 0,-6 0-72 15,-1-1-63-15,0 1-55 0,-5-2-35 16,6 0-28-16,-8-9-14 0,1 2-13 0,0-2-9 16,0-7-13-16,1 1-36 0,-8-4-93 15,6-8-148-15,-5 2-107 0,6-10-112 0,-6 2-184 16,-1-4-142-16,7-8-4 0,-1 1 98 15,2-8 80-15,-2-4 98 0</inkml:trace>
  <inkml:trace contextRef="#ctx0" brushRef="#br0" timeOffset="75215.1929">27301 13958 450 0,'20'-11'783'0,"-7"-3"113"0,0-3 61 0,-7 7 31 0,0 3-288 0,2 4-286 0,-8-4-230 0,0 2-211 16,0 5-193-16,0 0-121 0,-8 0-195 15,2 0-214-15,0 5-85 0,6-3 36 16,-6-2 99-16,-1 5 73 0,7-2 170 0</inkml:trace>
  <inkml:trace contextRef="#ctx0" brushRef="#br0" timeOffset="75598.8614">28350 12320 235 0,'13'-11'503'0,"-7"-1"55"15,0 2 46-15,8 6 93 0,-1 8-144 16,7 6-49-16,-2 9-12 0,2 11 3 16,7 7-8-16,-1 10-71 0,0 12-105 0,0 3-93 15,-7 11-74-15,1 8-54 0,-7 7-34 16,-7 8-22-16,-6 2-14 0,0 8-12 0,-6-3-15 16,-7-2-7-16,-7 3-16 0,-6-5-23 15,-13-1-35-15,0-2-77 0,-13-5-127 16,-1-7-111-16,-5-3-64 0,0-4-21 0,-1-11 13 15,1-4 47-15,-1-7 57 0,0-3-43 0,0-9-69 16,-6-2-36-16,0-4-16 0,0-8 14 16,0-4 62-16</inkml:trace>
  <inkml:trace contextRef="#ctx0" brushRef="#br0" timeOffset="78645.4267">14132 10851 7 0,'7'0'350'0,"-7"3"47"0,0-3 30 16,0-3 8-16,0 3-121 0,0 0-103 0,0 0-61 16,-7-4-31-16,7 0-15 0,-6 1-11 15,-1-5-8-15,1 4-10 0,-1-2-9 16,-5-2-10-16,4 1-10 0,-4 0-8 15,-8 0-5-15,7-5-5 0,-7 1-2 0,1 0-8 16,-7 1-3-16,0-6 0 0,-7 2-5 0,7-4-3 16,-6 4-3-16,-7-9 5 0,-1 5-3 15,1-4 1-15,1-1 14 0,-9 2 24 0,-4-5 28 16,5 0 29-16,-6 1 35 0,0-2 55 16,0 2 28-16,-1-4 11 0,2 4-4 15,-8-1-14-15,7 1-29 0,0-5-54 0,0 4-44 16,-7 1-33-16,7-1-23 0,-7 0-17 15,8 1-6-15,-8 3-5 0,0-4 0 0,1 4 0 16,-1-3-3-16,0 0 0 0,-6 2-1 16,6-3 1-16,-6 1-1 0,7-1-1 15,-1-4 1-15,8 5 1 0,-2-1 0 0,7 1 2 16,1 0 2-16,6-1 6 0,7 0 6 0,-2 0 2 16,9 4 4-16,-1-3 3 0,-1 3 2 15,15 0-6-15,-8 3-2 0,6 1-2 16,2 4-4-16,5 3-4 0,1-1-4 0,-1 1 1 15,1 4-5-15,6 3-2 0,-7 1-4 16,7-1-4-16,0 1-1 0,0 3-1 0,0 0 1 16,0 3 3-16,7 1 1 0,-7-1 5 15,6 1-1-15,1 3-1 0,-1 0 4 16,7 2-1-16,1-2 1 0,-8-1 0 0,14 6 2 16,-8-5 1-16,8 5-1 0,-1-6 0 15,7 2-1-15,1-2 0 0,-7 2 0 0,12-4-1 16,-7 3 0-16,1-7 2 0,1 4 1 15,-7-8-3-15,-1 4-3 0,7-7-4 0,-6 3-10 16,-8-4-11-16,2-2-7 0,-2 3-4 16,-5-8-5-16,-7 4 0 0,0-3 8 0,0-2 3 15,-7 2 3-15,-5 0 3 0,-2-1 4 16,2 0 3-16,-8 4 0 0,1 0 3 0,-7 4 4 16,6 3 3-16,-7 4-3 0,-5 0 4 15,-1 7 4-15,1 5 6 0,-1-2 6 0,1 9 6 16,-1 3 9-16,7-1 6 15,-6 6 6-15,6 5 1 0,7 1-1 0,-8 0-2 16,14 3 1-16,0 1-7 0,7 0-5 0,6 0-7 16,0 0-34-16,13-1-91 0,-7-3-112 15,14-4-80-15,0 0-185 0,-1-4-201 0,0-2-79 16,0-4 31-16,-5-5 75 0,-1-3 63 16,0-4 172-16</inkml:trace>
  <inkml:trace contextRef="#ctx0" brushRef="#br0" timeOffset="82193.8967">9332 7857 110 0,'-6'0'448'0,"0"4"58"0,-2-4 30 16,-4 4 16-16,6 0-184 0,-8 3-151 0,1 3-92 15,0 7-56-15,0 0-29 0,7 1-15 16,-8 1-9-16,14 3-6 0,-6-4-5 0,12 4-1 15,2-3 0-15,4-6 3 0,1-1 5 16,7-1 9-16,6-7 12 0,0-1 13 16,-7-6 8-16,7-1 6 0,0-7 0 0,-6-1-1 15,-1 2-9-15,-5-9-13 0,-8 4-11 16,0-6-17-16,-6 3-29 0,-6-4-30 16,-7 0-25-16,0 1-14 0,-6 1-9 0,-7 2-15 15,6 3-22-15,-6 1-46 0,-1 3-80 0,9 8-139 16,-2-1-70-16,0-1-20 0,1 10 18 15,13-1 59-15</inkml:trace>
  <inkml:trace contextRef="#ctx0" brushRef="#br0" timeOffset="82607.8013">9508 7938 132 0,'19'8'448'0,"-5"-5"46"0,-1 5 30 0,0-1 18 0,0 4-195 16,-7 0-144-16,8 0-80 0,-14 3-40 0,6 5-25 15,0 0-16-15,-6 2-12 0,0-3-11 16,0 5-2-16,-6-5-4 0,0 4-5 0,-2-4-1 16,2 1-2-16,-7-6 4 0,7 3-5 15,-1-1 0-15,1-4 1 0,-1-4 4 16,-5 0 5-16,12-3 3 0,-8-4 3 0,2 0 1 16,0-4 1-16,6-3-5 0,0-5-6 15,0-2-4-15,0-4-4 0,6-4-2 0,0-4-2 16,-6-3 1-16,14-4 1 0,-8-4 1 15,7 0 1-15,0-3 1 0,6 7 5 16,1-3 5-16,6 6 6 0,-6 4 5 0,6 5 11 16,0 3 12-16,0 3 4 0,-6 4 1 15,-1 4 6-15,1 3 12 0,-8 8 12 0,2-1 9 16,-1 5 19-16,-6-1 8 0,-7 3 1 16,0 5-8-16,-7 0-15 0,0-1-20 15,1 5-16-15,-8-4-17 0,2 3-18 0,-8 1-31 16,1-1-59-16,-1-4-61 0,0 5-64 15,-5-5-42-15,11 0-24 0,-5 1-15 0,-1-4-27 16,8-3-76-16,5 0-104 0,0-6-42 16,7 3-19-16,0-10 14 0,7 5 67 0</inkml:trace>
  <inkml:trace contextRef="#ctx0" brushRef="#br0" timeOffset="82951.8694">9880 7953 36 0,'19'0'414'0,"-6"7"63"0,0 1 38 0,-7 3 21 0,8 0-145 0,-8 0-150 0,0 4-94 0,-6-1-58 16,8 5-33-16,-8-5-23 0,0 4-13 0,-8-3-7 16,8 3-5-16,-6-3-2 0,0-4-3 15,-1 0 2-15,0-1 7 0,7-2 2 16,-6-1 2-16,-1-3 1 0,1 0 0 0,0-4-3 16,6-4-7-16,0 0 1 0,-7-3-4 15,7-4-3-15,7-4-1 0,-7-3 0 16,6-4 1-16,0-3-2 0,7-4 1 0,1-4 1 15,-2-1-1-15,2-2 0 0,5 3 7 16,1 0 13-16,0 3 20 0,-2 8 32 0,2 4 35 16,0 0 53-16,-1 7 48 0,1 8 28 15,-1-1 8-15,1 4-13 0,0 4-17 16,-8 3-41-16,-5 4-47 0,0 3-34 0,-1 1-27 16,-6-1-15-16,-6 1-32 0,-1 3-65 15,-6 4-100-15,1-3-107 0,-8-1-87 0,-7 4-200 16,1-7-174-16,0 3-48 0,1 0 41 15,-9-3 71-15,2 4 67 0,-1-6 192 0</inkml:trace>
  <inkml:trace contextRef="#ctx0" brushRef="#br0" timeOffset="83951.3103">13540 13675 195 0,'6'-7'456'0,"-6"0"49"0,0-4 28 15,0 4-10-15,-6-4-196 0,-1 3-131 16,-6 0-78-16,-7 6-44 0,1 2-21 0,-7 0-7 15,0 7 4-15,-7 0 15 0,1 8 21 16,-7 3 24-16,7 0 15 0,-1 8 3 16,1-1-6-16,-2 1-19 0,9 3-24 0,5 1-28 15,7-5-21-15,0 1-10 0,13-3-9 16,0-2-8-16,6-7-7 0,8 1-6 0,5-7-8 16,0-5-5-16,8-3-4 0,-1-7 5 15,0-3 0-15,-1-2 2 0,1-7 6 16,1 6 7-16,-7-10 1 0,-2 4 1 0,-4-2 4 15,5 3 6-15,-12-1 1 0,6 1 1 16,-7-1 15-16,-6 8 14 0,6 0 10 0,-6 0 3 16,8 8 6-16,-8 3 26 0,0 0 10 0,0 6 4 15,-8 6 12-15,8 2 9 0,-6 4 2 16,6 5-22-16,-6-1-21 0,0 0-29 0,6 3-65 16,-7 1-93-16,7-4-88 0,0 0-65 15,0 0-47-15,7-3-65 0,-1-5-62 16,-6 0-59-16,6-6-48 0,0-1-8 0,8-7 9 15,-8 0 52-15,14-3 98 0</inkml:trace>
  <inkml:trace contextRef="#ctx0" brushRef="#br0" timeOffset="84347.2769">13911 13661 381 0,'0'-3'489'0,"0"-2"40"0,-7 5 29 0,-6 5-62 15,-7 2-181-15,8 3-98 0,-8 5-52 0,-5 3-25 16,5 1-21-16,0 2-28 0,1 2-24 16,-1-1-21-16,0 0-13 0,8-4-15 0,-1 1-6 15,6-5-3-15,0-3 2 0,7-4 0 16,7-2-1-16,0-10 2 0,6 1-3 0,-1-7-2 16,2 0-2-16,5-7-3 0,1 0-2 15,-1-4 1-15,0 0 4 0,1-8-1 16,0 1-5-16,-1 0-14 0,-5-8-14 0,5 5-13 15,-6-5-7-15,0 0 0 0,0 8 7 16,0 2 17-16,-7 7 25 0,1 4 49 16,0 9 76-16,-7 7 73 0,6 7 51 0,-6 4 37 15,0 12 19-15,-6 2-22 0,-1 8-66 16,0 7-63-16,-12 5-60 0,6 2-88 16,0 4-144-16,0 1-137 0,0 3-81 0,7-8-76 15,6 2-65-15,0-10 5 0,6-2 96 16,0-7 95-16,14-9 54 0,-7-7 52 0,7-5 43 15,6-9 2-15,-7-9-47 0,7 3-90 16,0-13-40-16,0 1-14 0,1-1 9 0,-2-6 33 16</inkml:trace>
  <inkml:trace contextRef="#ctx0" brushRef="#br0" timeOffset="84541.3161">14341 13789 167 0,'13'-4'469'0,"-1"4"64"0,-4 8 57 0,-2-1 56 0,-6 4-153 0,0 4-68 16,-6 6-13-16,6 1 0 0,-8 5-15 15,-4 1-27-15,5 6-55 0,-6-5-79 0,6 4-72 16,-5-1-61-16,-2-6-45 0,8 0-27 16,0 0-24-16,-7-9-26 0,6 0-36 15,0-8-64-15,-5-1-109 0,5 0-104 0,0-13-63 16,-5 2-47-16,5-8-97 0,0-4-150 16,1-3-2-16,-7-8 45 0,7 1 37 15,-8-9 49-15,8-2 119 0</inkml:trace>
  <inkml:trace contextRef="#ctx0" brushRef="#br0" timeOffset="84660.9861">14309 13565 456 0,'12'-11'747'0,"-6"1"89"0,1-1 49 0,0 3 22 0,-7 5-342 0,0-1-366 16,-7 0-278-16,0 1-310 0,-5 3-259 0,-2 3-133 16,-5-3-35-16,-1 4 77 0,1-4 91 15,0 4 211-15</inkml:trace>
  <inkml:trace contextRef="#ctx0" brushRef="#br0" timeOffset="88595.7097">19050 14705 278 0,'-14'0'477'0,"-6"0"42"0,-5 0 27 15,-1 0-21-15,-6 3-199 0,-1 8-92 0,-7 4-24 16,-5 3 21-16,-1 12 36 0,1-1 43 16,-1 12 23-16,1-2 3 0,6 9-24 15,-1 0-43-15,15-1-45 0,5 5-53 0,7-1-47 16,13 0-34-16,7-6-28 0,19-1-18 15,-1-9-11-15,21-1-11 0,13-8-7 0,6-12-6 16,6-2-6-16,14-12-6 0,0-8-8 16,-7-10-2-16,0-5 0 0,0-2 6 0,-19-4-1 15,-7-4-8-15,-13 0-13 0,-7 0-32 16,-18-4-51-16,-8 0-87 0,-18-2-79 16,-8-3-67-16,-13-2-34 0,-19-3 3 0,-1 7 31 15,-12 0 74-15,0 7 80 0,-6 7 73 16,6 4 49-16,0 12 23 0,0 2 9 0,6 8-13 15,1 8-66-15,11 6-141 0,-4 4-150 16,11 4-74-16,1 4-34 0,13-1-2 0,0 4 61 16</inkml:trace>
  <inkml:trace contextRef="#ctx0" brushRef="#br0" timeOffset="88765.2541">18600 15127 253 0,'6'3'557'0,"-6"-3"84"0,7 0 57 0,0 0 69 0,6 0-184 15,13-3-110-15,0 3-97 0,13-5-67 0,6 5-46 16,14-4-67-16,-1 4-133 0,7 4-198 16,-6 1-151-16,6-2-252 0,-12 4-203 15,-7 4-106-15,-1 0 1 0,-6 4 112 0,-13-1 105 16,0 2 226-16</inkml:trace>
  <inkml:trace contextRef="#ctx0" brushRef="#br0" timeOffset="89112.8393">19922 14987 362 0,'-13'7'597'0,"6"1"61"16,1-5 35-16,6 4-9 0,6 1-250 0,8-1-179 15,-1 0-130-15,13-3-107 0,6 4-85 16,1-5-71-16,-1 2-148 0,1-5-213 0,-1 0-98 16,-5 0-13-16,-1 3 20 0,-6 0 32 15,-14 1 127-15</inkml:trace>
  <inkml:trace contextRef="#ctx0" brushRef="#br0" timeOffset="89256.455">19949 15287 285 0,'0'15'612'0,"0"-1"94"15,6-3 56-15,6-3 29 0,2 0-237 16,12-2-176-16,-1-1-174 0,2-1-189 0,5-1-134 16,1 0-115-16,6-3-199 0,7 4-196 15,0 0-79-15,5-4 45 0,2 0 52 16,-1 0 71-16</inkml:trace>
  <inkml:trace contextRef="#ctx0" brushRef="#br0" timeOffset="90769.3673">21283 14877 205 0,'7'-18'466'0,"0"-1"45"0,-7 1 30 0,6 4 25 0,-12 3-231 16,6 0-112-16,-7 7-28 0,-6 4 39 16,-1 7 60-16,2 8 54 0,-8 3 35 15,-5 7 18-15,5 5-19 0,-6 3-63 0,-1 4-78 16,8 7-68-16,0-1-54 0,-1 6-38 15,1-2-26-15,11 0-20 0,2 1-13 0,6 0-14 16,6-9-20-16,2 3-33 0,4-6-71 16,8-3-133-16,-1 0-127 0,7-7-72 15,-6-4-84-15,6-4-114 0,-7-7-122 16,1-4 31-16,-7 1 74 0,7-8 50 0,-14 0 83 16,8-8 136-16</inkml:trace>
  <inkml:trace contextRef="#ctx0" brushRef="#br0" timeOffset="90953.8753">20795 15207 239 0,'-7'4'498'0,"1"-4"45"0,6 0 22 16,6 0 13-16,7 0-258 0,13 0-141 16,7 0-84-16,7 0-46 0,-2 0-22 0,15-4-13 15,-2 4-9-15,2-3-18 0,5 3-31 16,-5 0-129-16,-8 0-196 0,1 0-106 0,-14 7-52 15,7-4-18-15,-13 5 15 0,1-1 121 16</inkml:trace>
  <inkml:trace contextRef="#ctx0" brushRef="#br0" timeOffset="91297.4164">21824 15204 98 0,'7'0'568'0,"-1"-5"149"0,-6 5 101 16,-6 0 87-16,-8 5-89 0,1-2-171 15,-6 4-156-15,0 8-123 0,-1-4-86 0,-7 7-77 16,1-3-65-16,7 3-43 0,-7 3-37 16,6 2-24-16,1-4-17 0,6 6-24 0,0-3-29 15,7-4-43-15,6 4-70 0,0-7-87 16,6 0-89-16,7-4-71 0,0-4-37 16,0-3 5-16,7-4 47 0,-1-4 76 0,7-3 85 15,-6-1 80-15,-1-7 59 0,1 1 36 16,0-4 21-16,-1-1 15 0,-6 1 11 0,6 0 22 15,-5 0 33-15,-2 2 53 0,2 5 78 16,-2 5 84-16,-5-3 78 0,0 9 42 16,6 0 13-16,-7 9-34 0,-6-3-64 0,6 5-81 15,-6 5-79-15,0 2-62 0,0 0-73 16,0-3-130-16,0 3-170 0,8 4-115 16,-8-8-155-16,0 6-168 0,6-6-129 0,0 1 22 15,0-5 115-15,1-6 83 0,6 0 138 16</inkml:trace>
  <inkml:trace contextRef="#ctx0" brushRef="#br0" timeOffset="91624.0506">22188 15372 72 0,'14'-8'452'0,"-2"2"58"0,-4 2 44 0,-2 4 75 0,0 4-62 16,-6-1-96-16,0 4-20 0,0 4 2 16,-6 3-7-16,0 1-56 0,-2 4-86 0,2-1-87 15,0-1-77-15,-1 6-60 0,0-4-40 16,1-1-23-16,0-3-25 0,6 0-30 0,0-5-33 15,0-3-57-15,0 1-77 0,6-5-83 16,-6-6-56-16,6-5-26 0,8 1 5 16,-2-3 38-16,2-2 73 0,-1-6 80 0,7 4 66 15,-8-5 45-15,8-4 25 0,6 5 19 16,-7 0 16-16,7 4 30 0,1-1 45 16,-1 7 73-16,-6 1 108 0,-1 4 92 0,-6 6 57 15,6 1 26-15,-5 7-9 0,-8 0-52 16,0 4-96-16,-6-1-87 0,7 4-61 0,-7 2-49 15,0-3-45-15,-7 2-51 0,7-1-83 16,0 1-148-16,0-5-129 0,0-3-86 0,0-4-125 16,0-4-153-16,0 1-75 0,7-4 64 15,-7 0 86-15,6-7 60 0,1 0 127 16</inkml:trace>
  <inkml:trace contextRef="#ctx0" brushRef="#br0" timeOffset="92028.9831">22644 15054 149 0,'0'0'482'15,"0"0"79"-15,0 0 60 0,0 0 64 16,8 0-138-16,-8 0-113 0,12 0-75 16,-6 0-58-16,8 0-50 0,5 0-58 0,-5 3-81 15,-2-3-127-15,1 3-136 0,0-3-119 16,0 0-209-16,1 4-191 0,-8-4-90 16,0 0 24-16,1 0 77 0,0 0 83 0</inkml:trace>
  <inkml:trace contextRef="#ctx0" brushRef="#br0" timeOffset="92240.4234">23165 14676 189 0,'14'-11'514'0,"-1"0"71"0,-7 3 39 0,0 1 46 0,1 7-144 15,0 4-81-15,-7 7-63 0,0 3-23 16,-7 5-6-16,0 10-25 0,-5 0-81 0,-1 8-69 15,-7 3-59-15,0 8-94 0,-5-5-184 16,5 5-144-16,-6 0-162 0,6-3-212 0,1-2-160 16,5-3-36-16,2 0 105 0,-2-6 101 15,8-5 138-15</inkml:trace>
  <inkml:trace contextRef="#ctx0" brushRef="#br0" timeOffset="92871.729">23948 14639 424 0,'0'-15'493'0,"-14"7"39"16,-5 8 41-16,-7 16-65 0,-7 6-144 16,-13 14-13-16,1 13 38 0,-7 9 35 15,-1 11 16-15,-5 8-7 0,-1 7-41 0,1 11-87 16,6 5-92-16,-1 2-70 0,15 1-55 15,5-1-42-15,13-7-28 0,14-7-17 0,12-11-25 16,8-4-50-16,5-6-130 0,13-9-152 0,8-7-123 16,-8-8-219-16,14-1-167 0,-8-10-49 0,2-6 75 15,-1-8 129-15,0-3 112 0</inkml:trace>
  <inkml:trace contextRef="#ctx0" brushRef="#br0" timeOffset="93918.3216">24423 15093 147 0,'6'-7'451'0,"-6"-4"51"16,0 4 30-16,0-1 19 0,0 2-207 15,-6-2-128-15,6 3-73 0,-7 2-10 0,1 6 12 16,-8 2 31-16,2 6 35 0,-2 3 29 16,2 5 16-16,-8 3-12 0,7 3-21 15,-1 4-37-15,2 4-42 0,6-3-35 0,-1-1-27 16,7 0-23-16,7-4-20 0,5 1-10 16,2-3-8-16,11-5-4 0,-5-4-5 0,12-2-2 15,-5-5-1-15,5-3 1 0,-6-4-1 16,7-4-1-16,-13 0-1 0,-1-3-1 15,0-1-1-15,-12-2-5 0,-1-1-2 0,-6-3 0 16,-6 2 1-16,-7 1-4 0,-7 3-1 16,-6 2-1-16,0-3 1 0,1 6 1 0,-9 3 0 15,2 0-1-15,6 0-27 0,0 7-86 16,0 1-110-16,6 0-72 0,8-2-100 0,-2 5-178 16,8-2-142-16,-1 1-2 0,7-3 61 15,7 1 48-15,6-1 86 0</inkml:trace>
  <inkml:trace contextRef="#ctx0" brushRef="#br0" timeOffset="94207.5484">24833 15199 203 0,'19'-14'484'0,"-6"3"61"0,1 3 35 0,-8 1 33 16,-6 3-181-16,0 8-86 0,-6-1-39 15,-1 9-28-15,0 2-17 0,-6 2-24 0,7 2-60 16,-7 3-56-16,13 5-49 0,-7-4-30 15,14-1-16-15,0 2-5 0,5-4-3 0,8-1-5 16,-1-7-2-16,7-1 1 0,1-2-2 0,5-4-1 16,-6-4-1-16,1-4-5 0,-9-4 2 15,2-2 0-15,-7-1-3 0,1-3-7 0,-14-1-9 16,0-4-13-16,-7 1-31 0,-13-1-29 16,0 1-38-16,2 0-37 0,-15 3-41 15,7 4-27-15,-7 0-3 0,7 4 8 0,-6 7-8 16,-1 0-67-16,1 4-133 0,5 3-67 15,-5 4-29-15,6 3-10 0,0 5 28 0,-7 3 103 16</inkml:trace>
  <inkml:trace contextRef="#ctx0" brushRef="#br0" timeOffset="94416.2211">23986 15705 23 0,'-32'7'455'0,"6"-3"114"0,-1 0 110 0,8-4 105 0,6 3-46 15,7-3-129-15,12 0-62 0,7 4-69 16,13-4-83-16,14 3-89 0,11-3-70 0,14 4-71 16,7-1-58-16,6 6-38 0,7-6-25 15,0 0-21-15,0 5-45 0,-8-5-141 16,2 8-179-16,-14-4-140 0,-6 1-207 0,-14 3-198 16,-13 0-71-16,-6 1 78 0,-13-2 146 15,1 1 119-15,-14 0 196 0</inkml:trace>
  <inkml:trace contextRef="#ctx0" brushRef="#br0" timeOffset="94799.9187">24319 15918 218 0,'0'0'485'0,"-8"-4"48"0,8 0 28 15,0 0 20-15,0 2-243 0,0 2-138 16,0-5-83-16,8 5-45 0,-2 0-28 0,0 0-19 16,7 5-12-16,1-5-6 0,-2 2-3 15,8 2-3-15,0 4 0 0,-1-5 5 0,1 5 6 16,0-1 11-16,-8 0 27 0,1 1 23 16,7-1 22-16,-14 3 43 0,0-1 39 0,2 1 18 15,-2 1 11-15,-6 0 17 0,0 0 13 16,-6 0-21-16,-2 0-33 0,2 1-14 0,0-2-25 15,-7 1-32-15,0 0-30 0,0 1-22 16,-7-2-13-16,7 0-14 0,0 2-12 0,0-1-6 16,0-4-7-16,0 4-4 0,7-3-14 15,-8-1-32-15,8 0-49 0,6-3-81 0,-6 3-90 16,6-3-82-16,6-1-44 0,-6-3-14 16,6 0-23-16,8 0-18 0,-2 0-32 0,2-3-50 15,-1 3-17-15,-1 0 6 0,2-4 51 0,6 0 90 16</inkml:trace>
  <inkml:trace contextRef="#ctx0" brushRef="#br0" timeOffset="95411.8111">24390 16177 146 0,'-6'4'367'0,"6"-4"54"0,0 4 38 0,0-4-53 16,0 0-94-16,0 3-75 0,6-3-58 16,-6 0-44-16,6 4-31 0,-6-4-20 15,7 0-8-15,0 4 3 0,6-4 18 0,-7 3 35 16,7 2 44-16,0-3 47 0,1 3 45 0,-2-2 34 16,1 1 9-16,0 3-15 0,0 1-26 0,-7-1-41 15,8 1-45-15,-8-1-39 0,1 0-26 16,-7 4-11-16,0-4-10 0,0 5-11 0,-13-2-9 15,7 0-12-15,-8 7-13 0,-5-7-14 16,-1 0-13-16,0 2-8 0,-6-1-5 0,7 3-4 16,-7-7-5-16,0 5-8 0,0-1-14 0,-1-4-29 15,2 0-54-15,5 0-132 0,0-7-148 16,2 0-97-16,-2 0-167 0,7-7-192 16,-1 4-63-16,8-5 71 0,6 1 115 0,0-4 85 15,6 0 171-15</inkml:trace>
  <inkml:trace contextRef="#ctx0" brushRef="#br0" timeOffset="95675.1061">24794 16056 9 0,'0'-2'416'0,"0"-3"65"15,6 2 37-15,-6 3 22 0,0-4-122 0,6 4-144 16,2-4-81-16,-2 4-29 0,0 0-5 16,1 0 10-16,6-4 9 0,0 4-1 0,0 0-20 15,6-3-27-15,1 3-29 0,0 0-29 16,-7-4-31-16,7 4-53 0,-2 0-67 0,-4-3-63 16,-1 3-42-16,-1-4-79 0,2 1-130 0,-8 3-146 15,-6-5-41-15,0 5 5 0,0 0 13 16,-6 0 59-16</inkml:trace>
  <inkml:trace contextRef="#ctx0" brushRef="#br0" timeOffset="95970.3164">24787 16031 200 0,'-13'3'478'16,"0"-3"51"-16,1 4 36 0,-2 0 22 0,8 0-212 0,-1 4-104 15,1-6-35-15,-1 10-16 0,1-5-14 16,6-1-4-16,0 6-18 0,0-1-33 15,6 3-42-15,1-2-29 0,6-1-18 0,-1 3-14 16,8-2-7-16,6-2-3 0,1 5 8 0,5-3 16 16,-6-2 14-16,7-2 2 0,-7 3 1 15,7-1-6-15,-15-2-8 0,2 3-1 0,-7 0 7 16,1 0 15-16,-8-3 10 0,-6 2 6 0,-6 0-3 16,-8 2-18-16,1-1-22 0,0 0-24 15,-12-1-15-15,5-1-19 0,-7 2-32 0,8-4-64 16,-7-4-119-16,6 1-118 0,8-1-74 15,-8-3-101-15,6-3-156 0,2 3-99 0,-1-7 34 16,6 3 72-16,1-7 53 0,-1-1 96 16</inkml:trace>
  <inkml:trace contextRef="#ctx0" brushRef="#br0" timeOffset="96345.377">25432 15038 196 0,'19'3'470'0,"7"10"48"16,-6 1 41-16,0 4 39 0,-1 8-199 16,1 6-90-16,-1 9-30 0,1-1 9 15,0 8 13-15,-8 6 8 0,2 5-7 16,-1 0-28-16,-13 7-38 0,0 0-49 0,0-4-48 16,-7 1-44-16,1-2-34 0,-1-1-22 0,-6-10-13 15,-1 1-10-15,2-2-17 0,-8-5-52 0,7-5-92 16,-13 3-114-16,7-6-82 0,-1-3-56 0,0-8-60 15,1 1-103-15,0-4-93 0,-1-4 12 16,7-3 31-16,0-4 27 0,6 0 60 16</inkml:trace>
  <inkml:trace contextRef="#ctx0" brushRef="#br0" timeOffset="96585.7341">26103 15815 187 0,'13'-15'471'0,"7"1"48"0,-1-1 40 0,1 0 48 0,6 8-178 16,-7-5-90-16,7 5-25 0,0 0-1 16,0 4-12-16,1-1-23 0,-1 4-50 0,-1 0-53 15,1 0-56-15,0 0-73 0,-6 4-119 16,-1 3-118-16,-5-4-77 0,-8 1-107 0,0-1-185 15,-12 6-134-15,0-3 1 0,-14 2 53 16,-6-2 41-16,-1 2 87 0</inkml:trace>
  <inkml:trace contextRef="#ctx0" brushRef="#br0" timeOffset="96705.4157">26122 15892 113 0,'7'12'481'0,"6"2"63"0,6-8 37 0,7 6 19 0,7-5-174 0,7 1-182 0,-2-5-129 0,7-3-83 0,2 0-116 0,-2 0-215 0,-6-3-151 0,0 3-75 0,-13-4-25 0,1 0-2 0,-8 4 67 16</inkml:trace>
  <inkml:trace contextRef="#ctx0" brushRef="#br0" timeOffset="106201.5331">27659 15466 219 0,'0'-4'496'0,"0"1"68"16,0 0 37-16,0 3 19 0,0-4-240 15,0 4-131-15,0 0-27 0,7 0 18 0,0 0 27 16,6 4 37-16,6-4 31 0,0 3 3 16,8 0-47-16,-1 1-75 0,6-4-56 0,1 0-49 15,6 5-37-15,7-5-21 0,-8 0-17 0,1-5-9 16,1 5-6-16,-1 0-10 0,-7-4-14 16,1 4-22-16,-7-3-48 0,0 3-96 15,-7 0-123-15,-5 0-88 0,-2-3-59 0,-5 3-109 16,0 0-166-16,-7 0-27 0,-14 0 58 15,2 0 56-15,-2-4 47 0,-5 4 120 0</inkml:trace>
  <inkml:trace contextRef="#ctx0" brushRef="#br0" timeOffset="106523.2686">27803 15408 355 0,'-14'0'485'0,"2"0"35"0,-2 0 21 0,8 4-70 16,6-4-199-16,-6 7-120 0,6 1-64 15,-7-1-33-15,7 4-18 0,0 3-10 0,0 6-11 16,7-3-3-16,-7 5-5 0,6 3-1 16,7-2-4-16,-6 2-3 0,5 0 0 0,8-2 1 15,0 3 1-15,5-4 6 0,2 0 18 16,-1-1 20-16,6-2 34 0,1 6 55 0,-7-2 87 16,6-2 69-16,1 2 55 0,-7 3 36 15,-6-6 11-15,-1 3-21 0,-12-2-60 16,6 2-56-16,-13 0-53 0,-6-6-37 0,-1 1-34 15,0-3-26-15,-12 4-21 0,-1-9-19 0,0 6-16 16,-5-7-14-16,-1 3-12 0,0-1-11 16,-7-3-14-16,7-5-21 0,0 5-32 0,-7-8-57 15,7 0-141-15,7 0-182 0,-7-8-147 0,6 1-217 16,7-3-149-16,0 2-45 0,0-7 91 16,7 4 157-16,6-4 141 0</inkml:trace>
  <inkml:trace contextRef="#ctx0" brushRef="#br0" timeOffset="107018.9407">29476 15650 330 0,'14'-11'507'0,"-8"1"43"15,1-6 24-15,-7 5-25 0,-7 0-203 0,1 4-90 16,-8 0-39-16,2-1-9 0,-8 5 13 16,-6-1 2-16,-1 4-15 0,-5 4-18 0,-7-1-11 15,0 5-8-15,-7 2-17 0,1 5-6 16,-1 4-10-16,1-1-15 0,6 4-21 0,-1 0-16 16,1 4-15-16,13-5-17 0,0 1-8 15,7 0-2-15,6-3-1 0,6-1 1 0,7-3 3 16,7 3 0-16,6-7-4 0,6 1-12 15,1-6-4-15,12-2-10 0,1 0-7 16,6-8-6-16,1-3-4 0,5-4 2 0,-6 0-9 16,0-4-5-16,-6-3-7 0,-1-4-1 15,-5 0 0-15,-9 0 5 0,2 3 15 16,-7 1 22-16,1 8 17 0,-2-2 18 0,-6 5 26 16,-6 7 28-16,0 7 16 0,0 1 11 15,-6 6 11-15,0 8 9 0,-7 4-2 0,6 3-15 16,1 8-16-16,-7-1-20 0,6 1-20 15,0 4-17-15,1-1-24 0,0 0-24 16,0-4-28-16,-2 1-31 0,2 0-34 0,0 0-39 16,6-5-43-16,-7-2-44 0,7-4-85 0,0-5-169 15,0-2-106-15,7-5-175 0,-7-2-187 0,6-4-71 16,0-6 36-16,8-2 156 0,-8-2 122 16,14-3 201-16</inkml:trace>
  <inkml:trace contextRef="#ctx0" brushRef="#br0" timeOffset="107178.519">29523 16276 146 0,'12'4'692'0,"-6"0"187"0,-6 4 125 0,0-5 85 0,0 4-103 0,0 3-190 16,0 2-241-16,-6-5-165 0,6 5-116 0,-6-1-78 15,6 0-61-15,0 0-55 0,-6-1-46 16,6-3-38-16,0 5-38 0,0-5-59 0,0 0-96 16,-8 1-223-16,8-5-178 0,0 1-276 15,0-1-154-15,0-3-46 0,0-3 39 0,0-1 195 16,0-3 173-16</inkml:trace>
  <inkml:trace contextRef="#ctx0" brushRef="#br0" timeOffset="108055.1774">29945 15613 357 0,'-6'-3'483'0,"6"-1"39"15,-7 0 26-15,7 1-71 0,0-5-175 16,0 8-91-16,7-4-10 0,-7 1 34 0,13 3 29 16,0-4 26-16,7 4 13 0,5 0 4 15,9 0-26-15,-2 4-44 0,7-4-28 0,0 3-20 16,-7 1-19-16,7 4-22 0,-5-1-22 16,-9 3-18-16,1 3-11 0,-6 1-7 15,-14 4 1-15,0 4 10 0,-6 0 11 0,-6 3 17 16,0 1 19-16,-14 4 11 0,1 2 10 15,-7 2-1-15,0 1-4 0,-7-1-13 0,7 3-22 16,0-4-22-16,-7 0-23 0,7-3-20 16,7 2-17-16,-1-3-16 0,0 1-12 0,8-4-11 15,-2 2-15-15,2-2-23 0,5-3-35 0,1-2-42 16,-1 2-64-16,0-3-82 0,7-1-168 16,-6-4-174-16,12-5-109 0,-6-1-152 0,7-6-147 15,0 1-28-15,-1-8 117 0,7-3 163 16,-7-5 126-16,8-6 185 0</inkml:trace>
  <inkml:trace contextRef="#ctx0" brushRef="#br0" timeOffset="108581.3611">30649 15485 408 0,'-7'4'480'0,"7"0"39"0,-6-1 26 16,-8 5-107-16,8-1-122 0,0 8-36 16,-8-1 22-16,8 1 61 0,0 7 60 0,-1 0 32 15,1 0 7-15,-1 4-52 0,7 0-71 0,-7-1-94 16,7-3-78-16,7 4-61 0,0-6-41 15,-1 0-25-15,1-2-15 0,5 1-15 0,2-5-22 16,6-3-36-16,-8-4-60 0,8-3-116 16,-1-1-135-16,7-3-92 0,-12-3-42 0,11-4-4 15,-11-4 15-15,5-4 52 0,1 0 64 0,-8-7 12 16,2-4-53-16,-2-7-66 0,2-4-14 16,-1-2 32-16,6-5 53 0,-6 3 176 15,1 1 297-15,-2 4 227 0,1 2 127 0,0 9 74 16,0 3 67-16,-6 3 40 0,6 12-50 15,-7 4-1-15,-6 10 14 0,7 4 13 0,-14 11-8 16,7 7-95-16,-12 4-112 0,-2 11-109 0,1 0-74 16,-13 7-55-16,6 4-39 0,-5 0-32 15,-1 0-21-15,0 4-15 0,6-8-11 0,-6 4-9 16,13-11-7-16,-7 0-7 0,14-5-10 0,-7-5-10 16,7-4-19-16,-1-4-22 0,0-9-25 0,1 1-44 15,6-6-103-15,-6-5-163 0,6-3-97 0,6-8-71 16,-6 1-116-16,0-8-116 0,6-1-25 15,1-2 100-15,6-4 82 0,0-8 76 0,0-7 134 16</inkml:trace>
  <inkml:trace contextRef="#ctx0" brushRef="#br0" timeOffset="108915.9819">31307 15306 258 0,'13'-26'568'0,"7"4"146"0,-14 0 91 0,6 4 68 0,-5 4-219 0,0 1-138 0,-7 3-127 0,6 3-128 0,-6 3-68 0,0 4-39 0,0 4-27 16,0 7-8-16,-6 0 2 0,6 4-4 0,0 3-20 16,6 4-22-16,-6 0-16 0,7 0-15 0,5-1-15 15,-4 1-10-15,4-2-5 0,2-6-4 16,-2 0-3-16,8-7-1 0,-7 1-4 0,0-4 2 16,6-4-2-16,-5-4 0 0,-1-4-1 15,-1-2 0-15,8-5 0 0,-14-7-2 0,1 0 2 16,0-4-2-16,-1-7 0 0,-6 4 0 15,0-3 3-15,-6 2 11 0,-1 0 12 0,7 4 12 16,-7 9 11-16,1 2 7 0,-6 4 1 0,-2 4-2 16,1 7-6-16,0 7-10 0,-6 1-1 15,5 2-9-15,-5 9-13 0,-1-1-32 0,8 4-53 16,-8 0-168-16,6 3-192 0,2 1-244 16,-1 0-236-16,6 0-105 0,-6-5-22 0,7 2 127 15,6-1 167-15,0-7 232 0</inkml:trace>
  <inkml:trace contextRef="#ctx0" brushRef="#br0" timeOffset="112883.47">3712 15127 211 0,'13'-23'483'0,"-1"5"62"0,-4 0 68 0,-2-1 80 16,0 4-176-16,-6 4-100 0,0 4-46 15,-6 3-15-15,0 8-8 0,-8 3-22 0,2 8-26 16,-15 11-10-16,7 11-8 0,-6 6-22 15,-6 17-42-15,-1 5-46 0,1 12-41 0,-1 11-31 16,1 4-26-16,-1 3-19 0,7 0-17 0,13 0-10 16,0-2-6-16,13-10-5 0,0-2 0 15,20-8-5-15,0-10-2 0,12-12 0 0,7-8 1 16,13-6-1-16,0-16-1 0,6-5-1 0,1-12-1 16,6-12-3-16,-6-6-4 0,0-5-6 15,-13-4-11-15,-1-2-11 0,-13-4-10 0,-5 0-2 16,-8-1-5-16,-12 2 0 0,-14-2 3 15,-6 4 6-15,-13 1 4 0,-13 3 2 0,0 3 3 16,-13 4-5-16,-7 8-19 0,6 0-46 16,-4 4-116-16,4 6-175 0,7-3-138 0,1 7-249 15,13 0-151-15,-1 5-41 0,7-2 70 0,6 2 151 16,7-5 128-16</inkml:trace>
  <inkml:trace contextRef="#ctx0" brushRef="#br0" timeOffset="113623.4886">4676 15185 389 0,'-6'-4'491'0,"-2"-3"41"0,2-1 28 0,0 1-66 15,-7 3-167-15,-7 1-63 0,0 3 21 16,1 0 42-16,-7 3 41 0,0 8 22 0,0 0 8 16,-7 8-30-16,1-1-66 0,6 8-70 0,-7-1-58 15,7 8-49-15,0-4-43 0,0 5-28 16,6-2-18-16,8 2-15 0,5-5-13 16,0 0-9-16,7-3-6 0,7-4-1 0,6-3-4 15,6-5-2-15,1-7 1 0,6-7-13 16,7-4-10-16,-1-7-9 0,7-4-7 15,-6-6-10-15,6-5-15 0,-6 1-9 0,-1-9-12 16,1 5-7-16,-7-4 4 0,-1 1 7 16,1 5 21-16,-12 6 27 0,5 3 46 0,-12 6 51 15,6 5 45-15,-7 7 43 0,0 7 30 16,2 8 23-16,-8 11 3 0,0 11-20 0,0 3-28 16,-8 11-30-16,8 8-28 0,-6 0-26 15,0 5-21-15,0 3-22 0,-1-1-23 0,0-4-17 16,7 0-12-16,-6-6-9 0,6-5-8 15,0-4-5-15,0-6-6 0,0-8-21 0,0-4-52 16,6-4-106-16,-6-6-153 0,7-8-97 16,0-4-122-16,-7-7-144 0,6-4-103 0,0-3 30 15,0-3 114-15,8-2 84 0,-8-6 127 0</inkml:trace>
  <inkml:trace contextRef="#ctx0" brushRef="#br0" timeOffset="113899.7498">5073 15973 483 0,'7'4'885'0,"-1"-1"137"15,0 0 70-15,1 1 39 0,0 3-255 0,-1-7-355 16,-6 4-238-16,6 0-136 0,-6 3-73 0,7-7-54 16,-7 3-48-16,7 2-66 0,-7-2-130 15,6 1-175-15,-6-4-127 0,0-4-228 0,0 4-158 16,0-3-45-16,0-2 73 0,0 2 144 16,0-8 118-16,-6-4 233 0</inkml:trace>
  <inkml:trace contextRef="#ctx0" brushRef="#br0" timeOffset="119734.9471">5555 15248 105 0,'0'-5'301'15,"0"-2"42"-15,0-4 21 0,0 0-73 16,0 1-63-16,0-3-41 0,7-1-27 0,-7 3-21 16,6-3-3-16,0-1-6 0,1 0-9 15,-1 1-6-15,1-1-13 0,-7 1-10 0,0 3-5 16,7 0-3-16,-7 0 4 0,-7 3-3 15,7 4-2-15,0 1-8 0,-7-1-14 16,1 8-14-16,-1-1-17 0,-5 9-10 0,5-1-6 16,-6 7-3-16,7 0-1 0,-1 4 5 15,0 4 3-15,1-1 2 0,-1-3 2 0,7 4 6 16,7 0 7-16,-1-1 1 0,1-3 3 16,6 0 0-16,0 1-1 0,0-1-3 15,13-8-5-15,-7 1-7 0,7 0-4 0,1-5-5 16,-1-2-15-16,0-5-33 0,7-3-44 15,-7 0-34-15,-1 0-28 0,1-7-33 0,0 0-64 16,1-5-108-16,-7 2-122 0,-2-5-52 16,-4 1-18-16,-1-5 8 0,-7 0 62 15</inkml:trace>
  <inkml:trace contextRef="#ctx0" brushRef="#br0" timeOffset="120018.1899">5984 14907 266 0,'-6'-5'402'0,"6"2"34"0,-6 3 24 0,0 0-86 0,-2 8-117 16,2 3-73-16,0 4-43 0,-7 2-24 16,-1 9-17-16,2 7-16 0,6-1-14 15,-14 13-14-15,7-1-8 0,-1 7-8 0,2 8-4 16,-8-1-5-16,7 5-5 0,0-1-10 15,6 0-6-15,-5 1-3 0,4-5-5 0,2-3-2 16,6-7-3-16,0-5-6 0,0-2-6 16,6-8-8-16,-6-7-9 0,8-5-21 0,-2-7-69 15,0-5-134-15,1-6-151 0,6-6-75 16,-6-6-35-16,5-1-2 0,-5-8 58 16</inkml:trace>
  <inkml:trace contextRef="#ctx0" brushRef="#br0" timeOffset="120393.7003">6376 14936 80 0,'0'-3'405'0,"-7"3"54"15,1 3 38-15,-8 4 25 0,2 4-175 0,-2 7-120 16,2 4-73-16,-8 4-46 0,1 8-33 15,5-2-16-15,-5 9-10 0,6 2-3 0,-6 1-5 16,5 7-5-16,1 5-5 0,0 2-7 16,0 0-6-16,7-2-8 0,-1-1-3 15,7-4-3-15,7-7-1 0,-1 0-1 0,7-11 0 16,7-4 2-16,6-4 1 0,0-6-1 16,7-4-5-16,-1-8-4 0,1-7-5 0,-1-4-5 15,-6-3-4-15,1-4 0 0,-8-1 2 16,-6-6 3-16,-7 4 2 0,-6-5 2 0,-6 5 3 15,-7 0 3-15,-14 2-2 0,1 1 3 16,-13 8 0-16,7 0 3 0,-13 6 0 16,5 4 0-16,7 3-2 0,-5 2-10 0,11 3-15 15,1-1-52-15,14 1-139 0,-1 2-173 16,6-2-89-16,7 4-39 0,13-4-8 0,6 0 36 16</inkml:trace>
  <inkml:trace contextRef="#ctx0" brushRef="#br0" timeOffset="121988.592">7014 15427 320 0,'0'-19'397'0,"0"1"43"16,0 3 33-16,0 1-131 0,0-1-99 0,0 7-63 16,0 2-55-16,0 1-33 0,6 5-21 15,-6 5-12-15,7 6-4 0,-1 4 4 0,-6 10 10 16,7 4 2-16,-7 11 3 0,0 1 4 15,0 9 5-15,0-2 3 0,0 8 4 0,0-1-6 16,0-5-10-16,0 6-7 0,0-9-10 16,0-3-11-16,0-3-14 0,0-4-5 15,7-5-3-15,-7-3-4 0,6-3-4 0,-6-9 8 16,0 0 34-16,6-3 37 0,-6-8 19 0,0-1 14 16,6-5 6-16,-6-8-5 0,8-3-38 15,-2-3-35-15,0-4-21 0,1-8-32 0,-1 0-32 16,1-7-39-16,0-3-42 0,-1-5-44 15,0-7-35-15,1 1-8 0,0-2 3 0,5-1 19 16,-5-1 31-16,0 2 32 0,6-1 28 16,-7 6 20-16,7 1 18 0,0 1 13 15,-7 6 12-15,8 7 5 0,-8 3 4 0,1 4 8 16,-1 7-1-16,8 1 0 0,-8 3 1 16,0 4 1-16,8 3 4 0,-8 0-1 0,7 8 6 15,-7 0 7-15,1 6 7 0,0 5 10 16,5 4 12-16,-5 6 8 0,0 4 10 0,-1 4 10 15,-6 4 9-15,6 3 6 0,1 1 3 16,0-1 0-16,-1 0 1 0,-6-3-10 16,7-1-11-16,-7-3-11 0,6 1-14 0,-6-9-10 15,6 1-10-15,-6-5-4 0,0-2-3 16,7-4-2-16,-7 0 4 0,0-9 2 0,7 2 0 16,-7-5 0-16,6 0-2 0,0-6-2 15,1-4-5-15,0-3-12 0,6-5-18 16,0-4-25-16,-7-3-28 0,7-8-36 0,7-2-33 15,-7-5-21-15,0-7-6 0,6 0 10 16,1-3 22-16,0-1 33 0,-1 4 29 0,1 7 29 16,-8 1 19-16,8 7 16 0,-14 7 9 15,8 7 7-15,-8 4 17 0,1 8 23 0,-1 9 31 16,-6 10 39-16,0 2 35 0,0 11 38 16,0 4 19-16,0 7 6 0,6 1-10 15,-6 2-23-15,0 1-26 0,8 1-36 0,-2-5-28 16,0 0-25-16,0-1-20 0,1-1-13 15,0-1-20-15,-1-1-45 0,1-3-89 0,-1-3-91 16,0-5-67-16,2 1-93 0,-2-5-200 16,0 1-112-16,-6-2 5 0,7-6 46 0,-7-3 41 15,0-4 80-15</inkml:trace>
  <inkml:trace contextRef="#ctx0" brushRef="#br0" timeOffset="124691.3218">9014 15518 233 0,'-14'-3'285'0,"-5"3"33"0,5 0-37 16,2-4-37-16,-8 4-19 0,7-3-10 15,0-1-1-15,0 4-5 0,0-5-16 16,6 2-22-16,-5 0-22 0,5-1-22 0,7 0-18 15,-7 4-16-15,7-3-2 0,0 3 11 16,7 0 21-16,0 0 23 0,5-3 26 0,8 3 19 16,6 0 8-16,7-5-11 0,-1 5-28 15,7-3-31-15,0-2-40 0,1-2-32 0,-1 4-23 16,-7-1-31-16,7 0-53 0,-7 1-72 16,-5-1-73-16,-1 0-51 0,-6 4-46 0,-1 0-37 15,-6-3-49-15,-6 3-93 0,-1 0-59 16,-6 0-16-16,-6 3 6 0,-8-3 36 0,1 0 84 15</inkml:trace>
  <inkml:trace contextRef="#ctx0" brushRef="#br0" timeOffset="125041.3864">8922 15427 172 0,'-20'3'449'0,"8"1"45"0,-8-4 27 0,7 3 14 15,0 1-226-15,0 3-127 0,0 1-70 16,0 2-39-16,7 3-22 0,-8 1-9 0,1 1-7 15,7 6-4-15,-7-2-5 0,6 2-2 16,7 1-6-16,-6 0-3 0,6 1-3 0,6-3-5 16,1 3 0-16,6-4-1 0,6-1 0 15,1 0 0-15,12-3-3 0,1-1 1 16,6-3-2-16,1 1-1 0,5-5-1 0,1 0-3 16,-1 1 0-16,-6-1 4 0,0 8 12 15,0-4 35-15,-6 7 62 0,-7-4 67 0,-7 5 70 16,1 3 66-16,-14-5 50 0,8 6 13 0,-14-4-26 15,0 2-39-15,-14-3-55 0,8 1-59 16,-14-1-59-16,7-3-43 0,-7 2-32 0,-6-5-24 16,1 3-18-16,5 0-11 0,-6-4-6 15,0 0-14-15,7-4-22 0,-7 0-43 0,12-4-90 16,-5-3-152-16,5 0-110 0,8-3-126 0,0-1-189 16,6-3-120-16,0 0 3 0,6-4 110 15,0-4 89-15,14 1 122 0</inkml:trace>
  <inkml:trace contextRef="#ctx0" brushRef="#br0" timeOffset="125519.4221">9997 15511 49 0,'19'-18'398'0,"1"-1"61"0,-8 4 40 15,2-3 23-15,-8 7-162 0,1-3-121 16,-1 3-83-16,-6-1-56 0,0 5-36 0,-6 0-21 16,-7 0-10-16,-1 3-1 0,-4 4 3 15,-9 0 12-15,1 4 24 0,-6 3 21 16,-7 4 23-16,-7 0 25 0,7 0 25 0,-7 7 19 16,1-3 4-16,-1 6 8 0,7-2-11 15,0 4-23-15,0-2-31 0,7 2-30 0,12-2-35 16,-6 1-24-16,13-1-16 0,6-1-5 15,7-6-6-15,7 1-7 0,12-4-20 0,7-4-46 16,13-7-61-16,7 0-55 0,-1-7-36 16,14-4-17-16,-7 0 8 0,1-4 32 0,-2-3 58 15,-5 3 47-15,-7 0 31 0,-7 8 23 16,-5 0 27-16,-1 3 42 0,-14 4 76 16,2 4 86-16,-14 6 77 0,0 9 60 0,-6 4 28 15,-8 4-5-15,-6 7-50 0,1-1-68 16,-1 4-66-16,-6 3-54 0,7-3-38 0,-1 3-27 15,8 1-19-15,-8-1-17 0,7-4-8 16,6 1-14-16,-6 0-16 0,7-4-25 0,6-4-36 16,-6 0-70-16,6-3-127 0,6-7-119 15,0-1-67-15,1-4-92 0,-1-7-131 0,8-2-98 16,-2-10 35-16,2 2 79 0,5-8 53 0,1-4 101 16</inkml:trace>
  <inkml:trace contextRef="#ctx0" brushRef="#br0" timeOffset="125689.968">10166 16031 257 0,'6'-4'574'0,"2"1"108"0,-8-1 98 0,6 4 90 0,-6 0-196 0,6 0-122 0,-6 4-119 0,0-1-93 15,0 1-89-15,0-1-84 0,0 5-65 16,0-1-41-16,0 0-27 0,0 1-22 0,-6-4-34 16,6 3-61-16,0-1-112 0,-6 3-124 0,6-1-88 15,-8-5-125-15,8 0-206 0,0-3-74 16,-6 0 44-16,6-3 87 0,0 0 66 0,0-5 124 15</inkml:trace>
  <inkml:trace contextRef="#ctx0" brushRef="#br0" timeOffset="126092.8892">10328 15543 64 0,'0'-3'440'0,"0"0"59"16,0-1 35-16,0 0 19 0,8 1-155 0,-2-5-161 16,0 5-98-16,7-4-56 0,1-2-30 15,4 3-14-15,9-2-6 0,-1 2-2 0,6-2 2 16,1-4-1-16,-1 5-2 0,-5 3-3 15,5-3-4-15,-12 3-6 0,0 4-3 16,-1 0 9-16,-6 8 27 0,-6-1 36 0,-1 7 65 16,-6 5 75-16,0 7 62 0,-13 3 40 15,6 0 14-15,-12 8-4 0,6 0-38 0,-6-1-63 16,5 1-55-16,-5 3-48 0,-1-3-38 16,8 0-36-16,-2 0-22 0,1 0-13 0,0-5-10 15,7-3-11-15,-1 0-15 0,1-3-32 16,6-4-68-16,0 0-138 0,0-5-133 0,0 0-86 15,6-7-130-15,1-3-200 0,-1-4-60 16,1-3 71-16,6-3 99 0,-1-4 73 0,2-3 132 16</inkml:trace>
  <inkml:trace contextRef="#ctx0" brushRef="#br0" timeOffset="126379.3521">10993 15526 398 0,'0'-8'461'15,"0"1"38"-15,0 4 31 0,-6 3-125 0,0 3-134 16,6 4-88-16,-8 4-41 0,2 3-12 16,0 9 1-16,-1-2 11 0,0 2 8 0,7 3-1 15,0-1-11-15,0-3-20 0,7 0-24 16,-7 0-21-16,13-3-18 0,-7-2-11 0,14-1-6 15,-7-6-6-15,0-2-28 0,6-1-56 16,1-3-60-16,-7-4-47 0,7-4-40 0,-7-3-64 16,6-1-95-16,-12-7-140 0,6 1-46 15,0 0-11-15,-7-5 7 0,1-6 47 0,0-4 110 16</inkml:trace>
  <inkml:trace contextRef="#ctx0" brushRef="#br0" timeOffset="126568.5857">11214 15405 199 0,'0'-4'473'0,"0"4"56"0,-6 4 55 0,6 7 82 0,-6 7-128 0,-8 4-58 0,8 11-22 0,-7 0-14 0,0 7-24 0,0 4-66 16,0 0-105-16,0-1-81 0,0 1-56 15,-7 5-40-15,14-5-27 0,-8-1-17 0,8 2-9 16,0-9-5-16,0 1-11 0,6-4-15 0,-8-1-28 16,8-7-62-16,0-2-118 0,0-4-122 15,0-5-78-15,8-6-153 0,-8-5-192 0,6-3-52 16,0-3 56-16,0-5 86 0,8-2 68 15,-1-5 158-15</inkml:trace>
  <inkml:trace contextRef="#ctx0" brushRef="#br0" timeOffset="126929.4494">11456 15225 142 0,'-7'0'456'0,"1"4"50"15,-1 0 32-15,-6 3 20 0,-1 7-195 16,2 1-143-16,-1 3-79 0,6 4-43 16,-6 4-29-16,7-3-16 0,6 2-12 0,6 0-10 15,1-3-6-15,13 0-7 0,-2-3-2 16,2-8-6-16,7 0-3 0,-1-8-2 0,6 0-3 15,-6-6-2-15,1-4 0 0,-8-3 2 16,0-7 0-16,-6 0 0 0,-7-1-1 16,2-4 3-16,-16 0-3 0,2-3-1 0,-7 2 0 15,-6-3 0-15,0 8 0 0,-8 0-1 16,8 7-1-16,-8-3-8 0,1 9-15 0,7 2-21 16,-1 6-30-16,-6 2-140 0,7 9-190 15,-7 1-94-15,0 3-38 0,6 8-8 0,-6-1 14 16,7 8 133-16</inkml:trace>
  <inkml:trace contextRef="#ctx0" brushRef="#br0" timeOffset="128014.6561">3451 16734 141 0,'-26'12'244'0,"7"-2"58"0,-1-3-7 16,0 1-12-16,8-5-1 0,5 2-3 0,0-3-29 16,1-2-45-16,6 0-52 0,6-2-42 0,1-3-24 15,12 2-14-15,1-5-9 0,0 1-7 16,13 0-5-16,-1 0-4 0,13-4-5 0,1 3-2 15,6 2-1-15,6-2 1 0,1 0-2 0,0 1 2 16,6 3-1-16,6-3 1 0,2 4 2 16,4-4-1-16,8 2-1 0,6-2-1 0,7 0 5 15,-1 0-3-15,14-4 0 0,7 4 6 16,6-5 7-16,6 1 0 0,7 1-4 0,6-2 2 16,0 1 19-16,7 0 27 0,-7 4 25 15,0 0 24-15,-6-1 17 0,0 5 5 0,-7-1-11 16,-6 0-26-16,0 1-24 0,-13 3-23 15,-1 0-17-15,-5 0-11 0,-2 0-6 0,-5 0-10 16,-7 0-10-16,0-3 2 0,-6 3 9 0,0-5 7 16,-1-2 9-16,-5 2 11 0,-2-1 13 0,2-5 5 15,0 3-2-15,-2-2-4 0,-5-2-7 16,-6 2-14-16,-9-2-13 0,-4 2-12 16,-7 2-12-16,-7-3-8 0,-1 4-3 0,-11-1-4 15,-1 1-3-15,0 4 0 0,-13-4-3 0,0 3 1 16,0 0 0-16,-7 1 0 0,0 3-1 15,2-4-3-15,-2 4-4 0,0 0-7 0,-6-5-13 16,0 5-17-16,0 0-16 0,0 0-27 16,0 0-39-16,0 5-81 0,-6-1-125 0,0-4-79 15,-2 3-103-15,-4 5-188 0,-1-5-109 0,-7 4 5 16,0-3 92-16,-6-1 72 0,1 2 109 16</inkml:trace>
  <inkml:trace contextRef="#ctx0" brushRef="#br0" timeOffset="128641.9792">9124 16629 88 0,'-27'0'374'0,"9"0"67"16,-2 0 50-16,7 0-9 0,-1-5-129 15,2 2-88-15,6 3-73 0,6 0-55 0,6-4-33 16,6 4 8-16,8-4 44 0,7 4 91 16,18-3 84-16,13-1 69 0,7 4 39 0,20-4-4 15,13 1-39-15,7 3-88 0,11-3-81 0,8-1-70 16,13-1-53-16,-7 2-35 0,8-4-23 15,-2 3-18-15,-6-3-15 0,-13 0-11 16,-6-1-11-16,-7 0-16 0,-19 2-25 0,-1-2-36 16,-12 2-54-16,-13-6-119 0,-14 5-126 0,-6-1-79 15,-13 1-112-15,-6 4-203 0,-14-2-73 16,-12 3 53-16,0-3 96 0,-14 2 74 0,-6 3 127 16</inkml:trace>
  <inkml:trace contextRef="#ctx0" brushRef="#br0" timeOffset="129482.7284">12107 16577 69 0,'-20'7'379'0,"1"-4"56"0,-1-3 38 16,7 5 12-16,-7-1-150 0,14-4-88 16,-6 0-73-16,4 0-47 0,2 3-29 0,6-3-8 15,0 0 36-15,6 0 87 0,8 0 92 16,5 3 81-16,13-3 61 0,1 0 25 0,19 0-23 16,7-3-82-16,12 0-90 0,8-1-76 0,6-1-64 15,12-2-49-15,1 0-29 0,-1 0-24 16,8 0-25-16,-7 3-32 0,-7 0-47 0,-7 1-70 15,-6-2-156-15,1 2-135 0,-14 0-89 0,0-1-150 16,-6 0-174-16,-14 1-44 0,1 0 93 16,-7 3 104-16,-7-5 81 0,1 5 161 15</inkml:trace>
  <inkml:trace contextRef="#ctx0" brushRef="#br0" timeOffset="130174.934">14178 16383 46 0,'-19'0'416'0,"-8"7"57"15,1 1 36-15,0 2 22 0,0 5-147 0,1-1-154 16,5 8-89-16,0 0-54 0,1 3-34 15,12 2-23-15,0-5-11 0,7 0-10 0,7 0-4 16,6-4-5-16,6-4 1 0,7-2 1 16,-6-5 1-16,6-7-1 0,7 0 2 0,-7-7 1 15,0 0 0-15,0-8 1 0,-7 0-3 0,1 1 1 16,-7-9-1-16,-7 5 1 0,-6-7-3 16,0 3 2-16,-12-3 0 0,-2-5-1 0,1 4 0 15,-13 1 1-15,0-1 3 0,0 3 3 16,-7 5 10-16,8 4 12 0,-1 3 11 0,0 3 5 15,-1 5 0-15,8 6-1 0,6 8-7 16,0 1-13-16,13 2-9 0,0 7-9 0,19-1-16 16,1 5-16-16,6-7-13 0,7 0-6 15,6 1-4-15,6-8-1 0,7-4 9 0,1-7 15 16,-1-3 12-16,6-5 6 0,-6-3 4 16,1-4 4-16,-1-3 5 0,-7-3-4 0,-6-1 0 15,1-5-1-15,-8-1-2 0,1-1-3 0,-8-5-4 16,-5 1-5-16,-7-4-1 0,0-3 2 15,0 4 2-15,-13-1 6 0,7 0 7 0,-14 8 11 16,7 7 9-16,-13 8 6 0,0 2 12 16,-6 12 12-16,-1 16 12 0,-7 5 6 15,2 12 3-15,-7 15-1 0,-2 10-10 0,2 9-15 16,-7 13-17-16,6 4-9 0,1 7-8 0,-1 12-6 16,13 0-16-16,8 0-10 0,12-4-3 0,6-4 3 15,14-11 27-15,6-7 55 0,13-12 82 16,0-10 62-16,13-3 49 0,7-16 24 15,0-6-11-15,6-8-41 0,-7-12-64 0,1-5-49 16,-7-5-49-16,-6-11-50 0,-7-8-63 16,-7-3-90-16,-12-11-103 0,-1-3-77 0,-19-8-42 15,0-1-8-15,-13 2 27 0,-13-1 74 16,0 4 88-16,-13 3 70 0,-7 7 46 0,1 4 20 16,0 9-22-16,-8 2-107 0,7 4-184 0,1 7-100 15,6 4-51-15,-1 4-22 0,14 2 22 16,7 3 105-16</inkml:trace>
  <inkml:trace contextRef="#ctx0" brushRef="#br0" timeOffset="130489.2379">15252 16654 174 0,'0'0'468'0,"7"-4"52"16,-7 4 34-16,7 0 51 0,-1-3-150 0,7 3-58 15,13 3-9-15,6-3 10 0,7 0 21 16,20 0-4-16,7 0-49 0,5 0-69 0,14 0-61 16,6 0-45-16,7-3-45 0,-1 3-36 0,14-4-26 15,6 0-20-15,7 4-16 0,-1-3-10 0,9-2-10 16,-2 5-8-16,0-2-8 0,0-3-14 15,-7 2-24-15,-5-1-51 0,-14-3-97 0,-6 3-145 16,-14-3-125-16,-12 0-161 0,-7-1-228 0,-12 1-86 16,-14-1 24-16,-13 1 107 0,-20 0 109 15,-12-5 159-15</inkml:trace>
  <inkml:trace contextRef="#ctx0" brushRef="#br0" timeOffset="131753.4392">15884 11704 35 0,'7'-7'416'0,"-1"7"64"0,0-4 35 0,2 1 23 16,-16 0-144-16,8-1-144 0,-12 4-88 15,-8 0-43-15,-5 0-6 0,-9 0 21 0,-11 4 45 16,-7-1 68-16,-7 0 55 0,0 5 31 16,-6-5 2-16,0 5-24 0,0-5-48 15,-6 4-70-15,6 1-65 0,6-1-49 0,0 1-32 16,13 3-17-16,1-3-13 0,13-1-9 16,6 4-9-16,13 0-13 0,13-4-26 0,13 4-45 15,13-4-62-15,19-3-65 0,7-1-66 16,7-3-43-16,19 0-17 0,0-3 17 0,13-1 51 15,1 0 54-15,-1-2 63 0,-6-2 52 16,6 1 42-16,-13-4 29 0,-7 0 21 16,-12 4 36-16,-13-6 34 0,-14 7 28 0,-6-5 64 15,-19 3 66-15,-14 1 54 0,-12-4 37 16,-20 7 28-16,-7-3 18 0,-19 3-23 0,-13 4-40 16,-7 0-41-16,-12 4-46 0,-1 0-43 15,-7 3-40-15,1 0-38 0,-7 0-28 0,7 5-18 16,1-1-19-16,4 3-10 0,15-2-9 15,6-1-15-15,19 0-28 0,6 4-35 0,21-5-49 16,7 1-108-16,17-3-144 0,8-1-86 16,20 0-78-16,19-7-163 0,0 0-122 15,20 0 18-15,-1-7 98 0,7 3 73 0,-6-7 92 16</inkml:trace>
  <inkml:trace contextRef="#ctx0" brushRef="#br0" timeOffset="133898.7987">15911 15830 255 0,'-8'-4'443'0,"8"1"36"16,0 3 34-16,0 3-36 0,-6 8-187 16,6 7-108-16,0 4-63 0,0 7-33 0,-6 1-26 15,12 7-17-15,-6 2-5 0,0 3-5 16,0-3 3-16,6 2 2 0,2-1-3 0,-2 0-2 16,7-3-3-16,0-4-4 0,6-5-1 15,1-1 0-15,0-10 3 0,-1-1 0 0,1-5-2 16,6-8-4-16,0-3-4 0,-1-3-4 15,-5-8-7-15,6 0 0 0,1-4-6 0,-8-2 1 16,0-6-2-16,-6 1-1 0,1-4-1 0,-2 1 0 16,-5-2 1-16,6 6-3 0,-7 3-4 15,1 3-1-15,0 4 4 0,-7 7 31 0,6 8 37 16,1 0 38-16,-1 10 32 0,0 4 25 16,8 1 11-16,-8 7-13 0,0 0-12 0,8 2-10 15,5-2-1-15,7 1 12 0,0-7 22 16,13-4 20-16,0-2 4 0,1-10-4 0,5-4-11 15,1-4-28-15,-7-7-32 0,0-8-36 16,-7 1-26-16,1-4-20 0,-7-3-18 16,-13-4-17-16,0-4-36 0,-7-4-94 0,-12 0-148 15,0-7-119-15,-8 4-83 0,-5-4-125 0,-1 4-174 16,1 3-37-16,-7 8 79 0,6 2 82 16,0 10 66-16,2 6 125 0</inkml:trace>
  <inkml:trace contextRef="#ctx0" brushRef="#br0" timeOffset="134533.8742">17838 16459 392 0,'-6'-7'475'16,"6"0"41"-16,0-4 30 0,0 4-89 16,0 3-152-16,0-3-91 0,-7 3-45 15,1 4-2-15,-1 0 10 0,0 4 13 0,-5 3-4 16,5 0 6-16,-6 5 9 0,0-2-21 0,6 5-28 16,-6-1-34-16,7 5-17 0,6-4-27 15,-6-1-21-15,6 0-11 0,6 2-8 0,-6-2-6 16,6 0-2-16,7-5 6 0,-6 1 11 0,6-6 6 15,0-1 5-15,0 1 12 0,0-4-2 16,0-4-7-16,-6 1-13 0,5-5-8 16,-5 2-12-16,-7-6-14 0,7 1-3 0,-7-3-1 15,-7-2-6-15,7 6 0 0,-7-5-1 0,-5 1 3 16,5 3 2-16,-6 4 2 0,0 0 4 0,0 2 0 16,-6 2 3-16,5 6 0 0,1 2 0 15,-7 2-4-15,8 3-2 0,-1 5 0 0,0-3-2 16,0 5-4-16,7-2 0 0,6 3-5 15,0-4 2-15,6 1 2 0,0-4 0 0,7-3 2 16,1 2 1-16,-2-5 9 0,8-5-3 16,-7 3-1-16,0-6 1 0,0-2-11 0,-7 3-25 15,1-6-69-15,-7 0-125 0,0 1-109 0,0-3-82 16,-7-2-154-16,1 1-181 0,-7 0-42 16,0 0 63-16,-6 0 81 0,-1 0 62 0,0 0 153 15</inkml:trace>
  <inkml:trace contextRef="#ctx0" brushRef="#br0" timeOffset="135795.6239">12465 16229 17 0,'-6'14'366'0,"6"1"56"0,0 0 40 0,-7-1 33 16,7 1-147-16,0-5-104 0,0 2-66 16,0-1-46-16,0-3-20 0,7-2 13 0,-7-6 56 15,6 0 69-15,7-6 59 0,-7-6 42 16,8-2 24-16,-8-5-16 0,7-6-58 0,0 0-72 16,0-9-66-16,0-3-48 0,-6 1-42 15,5-4-28-15,-4-7-20 0,4 2-18 0,-5-6-23 16,-1-3-40-16,1-6-51 0,0 2-36 15,-7-1-19-15,6 5-4 0,-6 5 12 0,6 5 24 16,-6 12 42-16,0 10 30 0,0 4 18 16,0 14 13-16,0 11 10 0,0 11 26 15,0 11 17-15,0 12 18 0,6 3 15 0,2 3 11 16,-2 9 4-16,0 2-4 0,8 0-7 16,-1 1-9-16,6-7-10 0,0-5-1 0,8-6 22 15,-1-9 31-15,6-10 36 0,7-7 27 0,0-8 18 16,1-10 7-16,-2-13-26 0,9-1-38 15,-9-5-35-15,-5-11-25 0,-1-1-22 0,1-5-15 16,-13-10-9-16,-8-2-3 0,1-11-11 16,-13 0-21-16,0-11-38 0,-6-4-68 0,-7-4-116 15,0-3-94-15,-6 4-56 0,-1 6-30 16,0 5-7-16,-5 10 27 0,-2 15 79 0,1 7-3 16,0 15-140-16,-7 11-82 0,7 11-25 15,0 11 4-15,-6 8 19 0,13 10 87 0</inkml:trace>
  <inkml:trace contextRef="#ctx0" brushRef="#br0" timeOffset="140538.8713">12080 14233 91 0,'-45'-5'236'0,"-1"2"11"16,-5-4-30-16,-2-1-73 0,1 1-61 0,-7 0-27 16,-6-5 6-16,0 5 31 0,-6-6 36 15,-1-4 34-15,0 3 33 0,-5 0 19 0,-2-5-6 16,-6 2-26-16,1-6-21 0,-7 4-30 16,0-2-32-16,-14-2-29 0,1 2-24 0,7-2-13 15,-8 6-15-15,-5-5-10 0,5 4-5 16,1-1-1-16,-7 4-1 0,1-3-4 0,-8 0-5 15,7 3 5-15,1-3 3 0,-7-1 0 16,6 4 5-16,-6 1 1 0,-7-4 3 16,1 3-5-16,-8 0 2 0,1 1 1 0,0 3-2 15,-8-3-2-15,2 6 0 0,6-3-2 16,-7 4 2-16,0-1-3 0,0 0 1 0,1 6 1 16,6-6-1-16,-8 4 1 0,8-3-2 15,0-1-3-15,7 5 3 0,-1-9-2 0,0 5-2 16,7 0 3-16,-7-4-2 0,13 0 4 15,-6 0-3-15,6 0 0 0,0 0 5 0,-5-1-2 16,-2 6 1-16,1-5-8 0,-1 3 3 16,8 6 3-16,-7-3-2 0,6 1 1 0,-7 4 0 15,8 4-2-15,-7 1-1 0,6 2-4 16,1-1 1-16,-2 6 8 0,15-1-4 0,-7 0 7 16,6 3 1-16,0 1 1 0,1 3-1 15,-1 1-10-15,7 2 3 0,0 2 0 16,-1 6 1-16,7-4 0 0,2 8 4 0,-2-2 1 15,6 4 0-15,-6 2-4 0,7-1-1 16,0 6-1-16,0 2 0 0,7-1-2 0,-1 4 0 16,0 1-1-16,7 3 3 0,0 0 3 0,7 1 1 15,-1 0 3-15,0 2 0 0,7 5 1 16,7-1-3-16,-1 2-3 0,0 1-1 0,8 2-3 16,4 2 2-16,2-2-2 0,-1 6 0 15,1-2-2-15,5 2 7 0,2 0 4 0,5 1 0 16,0 3 2-16,8 4-1 0,-2 1 2 0,2-2-6 15,12 1-4-15,-7 0-3 0,14-3 1 0,-7-1 0 16,12-3 0-16,2-1 1 0,-2-3 2 16,8 0 0-16,-7-4 1 0,13 0-1 0,-6-4-2 15,6-2-1-15,7 2 1 0,-7-5-1 0,6-3 1 16,7-2 0-16,-6-1 2 0,13-3-2 16,-7 0-1-16,6 0 4 0,7 0 1 0,1-4 2 15,5 4 1-15,0-4 2 0,8 4 0 0,-1-3 0 16,0 4-4-16,13-1-1 0,-6-5 3 15,6 5 1-15,0-3 1 0,0-1-3 0,7 0 2 16,0 0 1-16,12-3-6 0,-6 3-2 16,7-3-4-16,-1-1 3 0,1 1 1 0,7-4-3 15,-1 4 4-15,0-5-1 0,0 1 1 0,7 1-5 0,-1-1 4 16,2-1 2-16,-2 2 1 0,1-1 2 16,6 4 1-16,1-5 2 0,-2 0-6 0,2 5-1 15,5 0 0-15,1-4-2 0,0 4-1 0,-1-4-1 16,1 0 3-16,6 0-2 0,-6-3 3 15,1-1 1-15,5 0 1 0,0 1 2 0,0-5 1 16,0 0 2-16,7 1 2 0,-1-4 1 16,2 0 3-16,12-4 0 0,-8 4-4 0,8-3 4 15,6-1-4-15,1 1-4 0,-1-4-5 16,0-1 1-16,0-3 0 0,2 3-3 0,4-3 1 16,-6-3 4-16,1 3-1 0,-1-4-3 15,0-4 7-15,0 5 0 0,-6-1-2 16,6-3-2-16,-6-1-1 0,7-3 1 15,-7 5-2-15,-1-3-3 0,-6-2 1 0,1 0 1 16,-1 0-1-16,0 0 0 0,-6 0 2 16,-7 0 2-16,0 0-1 0,1 0 1 0,-1 0 1 15,-6-2 0-15,6 2-3 0,-6-5-3 16,-7 5 2-16,1-3 1 0,-2 3 0 16,2 0 0-16,-7-4-1 0,-1 0-1 15,1 4-2-15,-7-3 2 0,1-1 2 0,-2 0 3 16,9-3 4-16,-9 4 3 0,9-5 3 15,-9 5-3-15,8-1 1 0,-7-3 1 16,1 3 0-16,-1-4-1 0,0 5-4 16,1-1-1-16,-2 1-2 0,1-1-5 0,7 0-2 15,0 1 3-15,0-1 2 0,0-3-1 16,6 4-1-16,0-6 1 0,0 3 0 16,0 2-5-16,1-8 3 0,-1 6-3 0,1-6 2 15,-8 5-1-15,1-4 1 0,-1 0 4 0,-5 0-4 16,-1 0 4-16,-7 0 1 0,1 0 1 15,-7 3 2-15,0-2 0 0,0 3-1 0,-6-5-1 16,0 4 0-16,6-2-3 0,-7 3-3 16,1-3 0-16,0-2-1 0,0 1 4 0,-7 0-1 0,0-1 2 15,0 2 1-15,1-5-1 0,-8-3 2 16,1 3-6-16,0-4 2 0,-1-2-2 0,1-2-1 16,-7 2-1-16,0-8 1 0,0 3 0 0,-6-4 1 15,-8-2 2-15,8 2 0 0,-13 1 2 16,7-5 0-16,-15 2-1 0,7 3-1 0,-5-4 0 15,-7-4-1-15,6 4-1 0,-7-3 1 0,-6-1 1 16,7 1 2-16,-7-5-2 0,-7 1 0 0,1 0 0 16,0-5 1-16,-8 5-1 0,1-7 0 15,1 3 0-15,-8-5 1 0,0 6-2 16,0-4-1-16,2 2 1 0,-8 5 0 0,0-4 1 16,0 5 1-16,-8-3-1 0,2 6 0 0,0 0-1 15,0 2 2-15,-8-2-1 0,1 3 0 16,-7 0-1-16,8 0 1 0,-8-1-2 15,1 2-2-15,-1 0 0 0,-6-5-1 0,7 3-1 16,-1 1-2-16,0-3-1 0,1 2-2 16,-1 2-3-16,0-1 0 0,2 0 0 0,-2 4 3 0,0-1 1 15,1-3 3-15,-7 4 3 0,6 3 1 16,-5-3 2-16,-2 0 2 0,-5 3-1 0,-1 0 1 16,-6-3-1-16,0 4 1 0,0-1-1 15,-7-1 0-15,1 2-5 0,-8 0-4 16,8-1-4-16,-1 1-3 0,1-5-2 0,-1 4-2 15,7 1 4-15,-7-4 5 0,7 3 5 16,0-3 5-16,0 3 2 0,0-3 2 16,0 6 1-16,6-2-1 0,-5 0-1 0,5-2-1 15,-7 6-2-15,1-1 2 0,1 0-1 16,-1 0-1-16,-7 1 1 0,1 1 0 0,-2-2-1 16,2 4-1-16,-1 0 1 0,-5 0 0 15,5-1-2-15,-7 1 1 0,2 0-1 0,-1-1-1 16,-1 5 1-16,2-8 0 0,-2 3 1 15,-5 1 1-15,5 0 0 0,-6 0 1 16,2-4-1-16,4 3 1 0,-5-3-1 0,5 0-2 16,2 4 1-16,-8-4 1 0,7 1 3 0,-1-2 0 15,-5 1 0-15,-1 0 2 0,1 0 2 16,-1-4-2-16,1 8-4 0,-7-3 3 0,-8-2-1 16,8 6-2-16,-6-6 1 0,6 0-3 15,-7 6 0-15,7-5-2 0,0 3 2 16,-7-2 2-16,7 2-1 0,0-4 0 0,-1 6 3 15,1-2-2-15,0-3 1 0,0 4 0 16,0-1-1-16,0-2 0 0,7 2-1 0,-7 1 0 16,0 3 2-16,0-3 3 0,0 4 0 15,-2-1 2-15,2-1 1 0,0 6-1 0,-6-5-6 16,0 4 0-16,5 4-2 0,-5-4-2 16,5 1 2-16,1-2 0 0,7 1-1 0,-7 0 2 15,6 4-1-15,0-8 1 0,7 4-2 16,-7 0 2-16,8 1 1 0,-2-6-1 15,1 2 2-15,7 2-1 0,-8-2 5 16,8 3-3-16,-1-3 1 0,1-1 0 0,-7 0-2 16,7 1 1-16,5 2-3 0,-5-1 2 0,-1 1 1 15,7 1 0-15,-6 0 2 0,-1 3 0 16,0-2 0-16,7 2 0 0,-6 5 0 16,-2-4-1-16,9 3 0 0,-8 0-2 0,7 1-2 15,0-2 1-15,0 2 0 0,7 0 0 16,-1-1-1-16,7 4 1 0,0-4-1 0,-1 4 1 15,15 0 1-15,-8-3 0 0,7 3 1 16,7 0-1-16,-1 0 1 0,0 0-1 16,1 0-2-16,6 0 0 0,-6 0 0 0,6 0 1 15,-6 0 0-15,6 0 0 0,0 0 0 16,0 0 0-16,-8 0 2 0,2 3-2 0,6-3 0 16,-6 0 0-16,-1 0-2 0,-6 4 2 15,6-4 0-15,-5 0 0 0,-2 4-1 16,2-4 1-16,-2 0 0 0,-5 3 0 0,5-3 1 15,2 0-1-15,-2 0 0 0,-5 0 3 16,6 0 0-16,-6 0-1 0,5 3-1 0,2-3 1 16,-8 0 0-16,7 0-1 0,0 0 1 15,-6 0 0-15,5 5 3 0,1-5 1 0,1 0-1 16,-8 3 0-16,6-3-1 0,-5 4 2 16,0 0-2-16,0-1-3 0,-1 1 1 15,0-4-1-15,1 3 0 0,-1 1-1 0,0 0 2 16,1-1 1-16,-1 1-3 0,0-4-1 15,1 3 1-15,0 2 0 0,-8-2-3 0,8 1 2 16,-7-1-1-16,6-3 2 0,1 4 0 16,0 0 0-16,-8 3 1 0,7-3-2 15,2 4-3-15,4-1-8 0,-5-4-8 0,-1 5-12 16,8-5-20-16,-2 5-66 0,1-2-132 16,0 3-154-16,6-6-76 0,-5 0-36 0,12 1-2 15,-6-4 55-15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32:04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6193 10250 223 0,'-32'37'474'0,"5"-5"44"0,1-9 28 0,7-5 17 15,-1-3-248-15,0-4-133 0,8-8-63 0,6-6-39 16,6-5-19-16,0-7-2 0,12-6 5 15,8-9 6-15,0-10 8 0,12-4 6 0,7-10 8 16,14-5 6-16,-2-7 3 0,21-11 24 0,0-8 27 16,19-9 29-16,13-17 11 0,19-9 4 15,8-13-9-15,18-2-34 0,8-12-39 0,13-3-39 16,12-11-27-16,7-4-26 0,13-7-10 16,6-1-2-16,7-2-3 0,0 6 10 0,6 5 18 15,7-1 21-15,6 4 16 0,14-1 9 0,13 6 19 16,6-2-1-16,6 11-6 0,8 4-13 15,5 3-20-15,14 5-5 0,19 7-20 0,7 14-16 16,-8 8-9-16,7 14-9 0,-11 12 11 0,-15 14-8 16,7 7-7-16,0 16 9 15,-6 6-6-15,0 15 0 0,-14 7-3 0,-6 11 0 16,-6 11 5-16,-7 5 4 0,7 13 9 16,-14 5 11-16,0 10 9 0,1 8 12 0,-14 10 13 15,1 12 6-15,-7 11 12 0,0 10 9 0,-13 12-1 16,-13 7-1-16,-13 11 9 0,-13 7 3 0,-14 7-5 15,-5 7-9-15,-14 13-3 0,-6-2 1 16,-20 2-14-16,-6 2-8 0,-13-7-12 0,-8 1-3 16,-5-9-9-16,-13 2-9 0,0-5-10 15,-14-3-9-15,0-9-4 0,-6-2 1 16,-12-8-15-16,-1-3-26 0,-7-8-55 0,-5 0-101 16,-1-7-258-16,-13-4-319 0,-7-7-245 15,-5-15-109-15,-14-6-17 0,-14-13 63 0,-11-13 238 16,-9-9 305-16</inkml:trace>
  <inkml:trace contextRef="#ctx0" brushRef="#br0" timeOffset="747.526">7756 9345 180 0,'13'-26'469'0,"7"4"52"0,-7 4 52 15,0 0 59-15,-7 3-165 0,1 4-79 0,-1 0-25 16,1 8 21-16,-7 0 20 0,7 6-8 15,-7 8-27-15,-7 3-45 0,7 12-47 0,-7 3-64 16,1 4-64-16,6 8-51 0,-7-1-39 16,7 0-20-16,7-3-17 0,-1-4-9 0,1-1-9 15,6-6-13-15,7-3-25 0,-1-5-48 16,7-4-102-16,0-6-159 0,0-8-105 16,7-3-103-16,-7-9-154 0,7-2-138 0,-7-4 5 15,-1-9 107-15,1 2 82 0,-6-9 100 16</inkml:trace>
  <inkml:trace contextRef="#ctx0" brushRef="#br0" timeOffset="933.0234">8258 9071 305 0,'6'14'703'0,"1"4"159"0,-7 11 104 16,0 8 59-16,0 15-227 0,-7 6-199 16,1 8-208-16,-1 4-152 0,-5 3-100 0,4 4-60 15,-4 1-40-15,-2-2-55 0,8 1-86 16,-7-4-122-16,7-7-86 0,-1-7-56 0,7-2-44 15,0-8-19-15,0-9 34 0,0-6 58 16,7-13-52-16,-1-10-134 0,1-4-50 0,5-11-2 16,-5-6 10-16,12-5 42 0,-5-7 127 15</inkml:trace>
  <inkml:trace contextRef="#ctx0" brushRef="#br0" timeOffset="1328.7312">8642 9221 360 0,'0'0'471'0,"0"-3"41"16,0 3 24-16,0 0-101 0,0 0-152 15,-7 3-100-15,7 0-43 0,-6 8 0 0,-1-3 31 16,7 3 56-16,0 3 52 0,-6 0 37 16,6 5 13-16,0 4-10 0,6-2-26 0,1 2-42 15,6 2-37-15,0 0-31 0,13 1-23 16,0-4-19-16,7 4-21 0,-1 0-21 16,7-1-20-16,0-3-18 0,1 3-14 0,-1 2-5 15,-7-1 0-15,-6 2 2 0,-7 1 2 16,1 1-1-16,-6-1 4 0,-8 0-2 0,-6 1-6 15,-14 3-9-15,2-4-14 0,-8-3-18 16,-6 3-33-16,-7-7-45 0,1 0-79 0,-1-4-178 16,-6-3-140-16,1-8-131 0,-2-2-174 15,1-5-139-15,0-5-20 0,0-6 126 0,0-3 118 16,6-12 131-16</inkml:trace>
  <inkml:trace contextRef="#ctx0" brushRef="#br0" timeOffset="1470.9067">8564 9368 502 0,'46'-34'827'0,"-1"1"116"0,1 4 63 16,-1 3 35-16,0 4-295 0,1 4-295 0,-7-4-202 16,-6 7-127-16,7 1-120 0,-15 3-193 15,1-1-159-15,-6 2-192 0,-8 2-253 0,2 1-122 16,-8 0-12-16,1 3 122 0,-7 1 117 16,0 3 172-16</inkml:trace>
  <inkml:trace contextRef="#ctx0" brushRef="#br0" timeOffset="1739.9964">9241 8829 299 0,'13'0'695'0,"-6"0"149"0,-1 0 107 0,-6 3 76 16,7 8-211-16,-7 0-191 0,0 1-200 16,6 5-139-16,1 1-101 0,6-2-72 15,-7 2-44-15,14-3-28 0,-1-1-17 0,1-7-7 16,6 1-6-16,0-5-4 0,7-3 0 15,-7-3-1-15,0-5 0 0,-7 1-2 0,1-7 0 16,-7-1-4-16,-7-3-12 0,-6 0-15 16,-6-1-17-16,-7-4-24 0,-1 2-25 0,-11-1-25 15,-8 1-13-15,0 2-7 0,1 8-5 16,-7-1-22-16,6 5-81 0,-5 7-86 0,5 5-74 16,1 2-190-16,5 7-160 0,7-3-50 15,1 7 53-15,6 1 84 0,0 3 86 0</inkml:trace>
  <inkml:trace contextRef="#ctx0" brushRef="#br0" timeOffset="5224.4506">7065 11320 75 0,'-32'11'434'0,"-1"0"57"0,1-4 34 16,13-3 15-16,5 0-162 0,8-1-161 16,12-6-92-16,14 3-55 0,13-4-32 0,12-3-15 15,20 0-8-15,7-1-4 0,13 0 2 16,19-3 0-16,13 0 1 0,13 0 0 0,14 0-2 15,6 4 5-15,13-3 1 0,19-2-5 16,7 1-4-16,19 0 4 0,14 1 3 0,11-5-9 16,29 4 4-16,17-5 3 0,14 2 1 15,7-1 8-15,12 5 7 0,-12-1 23 0,6-4 19 16,1 4 36-16,11 0 65 0,15 0 56 16,-1 1 51-16,7-2 36 0,-14 4 18 0,-5-3 5 15,-8 5-38-15,1-1-51 0,-1 2-45 0,0-2-46 16,-5 7-44-16,-14 0-34 0,-7 0-26 15,-12 4-17-15,-13-1-12 0,-1 2-7 0,-6 2-9 16,-13-1-5-16,-13 2-5 0,-6 0-15 16,-7 3-39-16,-14-4-65 0,-5 4-122 0,-14-4-141 15,-13-3-85-15,-6-1-58 0,-7 1-90 16,-12-4-123-16,-14 0-4 0,-13-7 67 0,-13-1 53 16,-13-3 54-16,-12-4 113 0</inkml:trace>
  <inkml:trace contextRef="#ctx0" brushRef="#br0" timeOffset="5506.2882">18509 10166 58 0,'-59'-15'447'0,"7"4"67"15,13-4 37-15,13 5 21 0,13 2-138 0,13 8-183 16,19 8-94-16,21 2-58 0,11 12-27 15,15 7-14-15,18 8 11 0,14 7 49 16,13 7 61-16,6 4 53 0,-7 8 40 0,2-1 25 16,-15 4-1-16,-6 0-46 0,-12 1-60 15,-14 2-54-15,-13 0-45 0,-13-3-29 0,-26-4-19 16,-13-3-12-16,-13-3-8 0,-26-6-16 16,-19-6-67-16,-21 0-153 0,-12-7-116 15,-13-4-213-15,-20-4-216 0,-6-8-102 0,-13 2 3 16,-1-4 118-16,-6-5 95 0,7-3 201 0</inkml:trace>
  <inkml:trace contextRef="#ctx0" brushRef="#br0" timeOffset="6496.1295">11820 11932 205 0,'-6'-4'469'15,"-1"4"44"-15,-12 0 29 0,-1 4 23 16,-12 7-224-16,5 7-116 0,-11 11-59 0,-1 4-32 15,-1 8-18-15,1 3-19 0,0 3-23 16,7 5-21-16,-1-1-18 0,13 0-21 0,0 0-26 16,8-7-18-16,12-4-12 0,6-6-9 15,14-12-3-15,0-8 5 0,12-14 16 16,1-7 12-16,6-16 9 0,0-5 4 0,7-9 1 16,-7-4 4-16,-1-9 3 0,1-6 2 15,-5-2-7-15,-9-4-13 0,-5-8-7 16,0-4-10-16,-8 5-4 0,2-1-1 0,-8 9 11 15,0 9 14-15,-6 8 11 0,0 10 8 16,0 9 4-16,-6 11 8 0,0 10 4 0,-1 8 7 16,0 10 2-16,1 11 5 0,0 9-6 0,-8 10-3 15,8 3-12-15,-1 5-22 0,1 7-20 16,6-1-15-16,0-4-18 0,6 6-29 16,1-9-18-16,13-4 2 0,-1-6 12 0,0-12 16 15,8-7 28-15,-1-7 37 0,-1-9 32 16,1-1 21-16,0-13 12 0,1-3 0 0,-7 0-5 15,-2-3-5-15,-4-5-8 0,-8 1-7 16,1 4-8-16,-1-2-2 0,-6 2-2 0,0 3-3 16,-6 4-3-16,-1 0 0 15,1 2 5-15,-8 5-2 0,8 8 3 0,-6-1 5 16,4 8 2-16,-4 4 2 0,5 6 1 0,7 1-3 16,0-1-2-16,7 5-7 0,-1-4-4 15,8-1-2-15,4-3-2 0,15-4-1 0,0-3-2 16,-1-8 1-16,8-7 6 0,-1-4 4 15,-1-6 10-15,-11-1 15 0,5-8 13 16,-12 1 14-16,-7-4 5 0,-7-3 3 0,-6-1-7 16,-6 0-15-16,-13 0-15 0,5 5-14 15,-12-2-16-15,0 5-22 0,1 4-23 16,-2 2-25-16,1 5-21 0,6 3-19 0,1 4-33 16,6 4-85-16,6 3-165 0,7 0-94 15,0 1-38-15,7 3-16 0,-1 0 21 0,14 1 90 16</inkml:trace>
  <inkml:trace contextRef="#ctx0" brushRef="#br0" timeOffset="6826.2471">12640 12152 48 0,'20'-5'442'0,"-6"2"60"0,-8 3 35 0,-6 0 27 0,0 3-128 16,-6 2-174-16,-8 5-92 0,2 5-51 0,4-1-30 16,-4 5-23-16,-8-1-20 0,7 4-16 15,1 0-16-15,4 0-13 0,2-4-16 0,0 4-13 16,6-3-7-16,0-4-4 0,6 0 3 15,0-8 3-15,8-4 13 0,-1-3 7 16,7 0 6-16,-2-7 5 0,-4-4-1 0,6 0 3 16,-1-4 1-16,1 5-1 0,-8-9 0 15,8 5 0-15,-7-1 2 0,-7 4 1 0,8 0 1 16,-8 4 3-16,0-1 5 0,2 4 16 16,-2 4 15-16,-6 0 6 0,6 4 7 15,1 0 4-15,-1 3-2 0,1-3-10 0,-1 3-11 16,7-3-5-16,-7-1-6 0,8 1-4 15,-1 0-3-15,-7-8-6 0,7 4-6 16,0-4-20-16,1-3-26 0,-8 0-32 0,7-4-25 16,0 3-34-16,-7-6-65 0,7 3-108 0,-6-4-142 15,0 1-61-15,-1-1-23 0,8 0 9 16,-8 1 53-16</inkml:trace>
  <inkml:trace contextRef="#ctx0" brushRef="#br0" timeOffset="7122.4543">13175 12064 135 0,'13'2'447'0,"-7"7"53"0,8-2 31 15,-14 0 19-15,6 4-194 0,-6 1-133 16,0-2-77-16,0 5-43 0,0 0-24 0,0-1-19 16,-6 1-14-16,6 0-22 0,-7-4-6 15,7 3-8-15,-7-2-7 0,7-2-4 0,0-3-4 16,0 1 4-16,0-4-7 0,0-1-9 16,0-3-6-16,0 0-4 0,0-7-3 15,7-1-3-15,0-3-1 0,5 0 3 0,-4-3 7 16,4-4 7-16,1-1 4 0,7 1 4 15,-8-1 5-15,8 5 5 0,0 0 9 0,-7 2 9 16,7 1 10-16,-8 4 11 0,8 3 15 16,-7 4 15-16,0 4 3 0,0 3-1 15,-7 1-7-15,0 3-8 0,2-1-18 0,-2 5-34 16,-6-1-36-16,6 1-33 0,-6 0-20 0,7-1-22 16,-7 2-59-16,7-2-123 0,-7 1-141 15,0-4-64-15,6 0-30 0,-6-4-5 0,13 0 49 16</inkml:trace>
  <inkml:trace contextRef="#ctx0" brushRef="#br0" timeOffset="7451.5754">13989 12023 75 0,'13'-18'439'0,"-6"3"54"16,5 4 28-16,-12 0 17 0,0 4-161 15,0-1-173-15,0 8-93 0,0 0-51 0,-6 0-29 16,6 8-17-16,-6-1-7 0,-1 4-4 15,7 0-3-15,-7 0-1 0,1 4 0 0,-1 0 0 16,1-1 3-16,6 5 4 0,-6-5 4 16,-1 1 6-16,7 4 0 0,-7-5 3 0,7-3-1 15,-6 4 0-15,6-5-2 0,0 1-4 16,0 0 1-16,0-4 4 0,0 1 10 16,0-4 7-16,0-4 3 0,0 0 4 0,0-4 2 15,6-4-3-15,1-2-8 0,0-1-9 16,5-4-3-16,1-3-5 0,1-1-5 0,6-2-3 15,-1-1-2-15,0 0-5 0,0 3-13 16,8 1-16-16,-8-1-19 0,8 5-15 0,-8 3-28 16,0 0-69-16,1 0-129 0,-7 7-140 15,0 1-65-15,6-1-28 0,-12 4 4 16,6 4 61-16</inkml:trace>
  <inkml:trace contextRef="#ctx0" brushRef="#br0" timeOffset="8587.0455">14412 11976 84 0,'13'0'448'0,"-6"0"58"0,0 0 35 0,-1 0 25 0,-6 3-145 0,0-3-142 16,0 8-66-16,-6-5-35 0,-8 8-19 16,1 0-19-16,1 0-21 0,-8 5-33 0,6-2-31 15,-5 4-25-15,6-3-24 0,0 2-22 16,7 2-23-16,-8-4-26 0,14 0-21 0,-6-5-15 16,6 1-2-16,6 0 5 0,2-6 13 15,4-3 18-15,1-4 19 0,0-3 15 0,6-2 9 16,-5-4 10-16,6 0 3 0,-1-4 5 15,-6-3 2-15,0 4 2 0,7-5 1 16,-8 1 1-16,2 3 3 0,-1 0 2 0,-7 5 2 16,0 2 9-16,2 4 19 0,-2 1 29 15,0 6 21-15,0 1 14 0,1 4 6 0,-7 2-4 16,7 5-15-16,-7 0-28 0,0 3-34 16,6 1-39-16,-6-1-45 0,7 0-36 15,-7 0-26-15,6 1-18 0,0-4 0 0,2-4 13 16,-2-2 31-16,0-4 29 0,0-1 21 15,2-8 15-15,4-1 12 0,-5-4 10 0,6-2 2 16,0-1 2-16,-1-2-6 0,2-4-6 16,-1-1-8-16,7 1-5 0,-8-4 2 15,8 4 7-15,-7-4 15 0,7 3 21 0,-1 1 18 16,0 3 16-16,-5 1 8 0,-1 3 5 16,0 3 1-16,0 5 4 0,-1 3 0 0,-4 0 0 15,-2 7-2-15,-6 4-9 0,0 0-6 16,0 3-14-16,0 4-11 0,-6-3-9 15,6 8-6-15,-8-5-5 0,2 0-7 0,0 0-10 16,-1-3-2-16,1-1 0 0,6-2-2 16,0-1 2-16,0-4 5 0,6-3 4 0,1-4 1 15,-1-4-5-15,8 0-4 0,-2-3-9 0,1 0-6 16,7-5-4-16,-7 2-1 0,6-5 0 16,1 5 12-16,6-5 5 0,-7 0 8 15,1 4 3-15,0 0 5 0,-1 0 7 0,1 1 1 16,-1 5 12-16,-6-3 4 0,0 8 8 15,1 0 2-15,-8 0 0 0,7 5-3 0,0 3-4 16,-7-2-4-16,7 2-4 0,-6-1-6 16,6-1-4-16,0 3-1 0,0-2-3 15,0-3-4-15,7-1 0 0,0-3 3 0,-2-3 1 16,9-1 0-16,-1-3 0 0,0-2 0 16,0-1-2-16,-1-5-1 0,2 5-2 0,-1-5-1 15,-6 4 0-15,-8-4 1 0,2 4 0 16,-8 0-1-16,1 4 1 0,-7-1-3 15,-7 1 0-15,1 4 0 0,-8 3-2 0,2 0 4 16,-8 3-2-16,-6 4 2 0,7-2-1 16,-1 5 0-16,0 1-3 0,7 0-10 0,-7 4-15 15,8-4-13-15,6 4-10 0,-2-1-9 16,2-3-9-16,12 4-7 0,2-4 3 16,-2-4 11-16,6 1 15 0,8-5 18 0,0-3 22 15,-1 0 25-15,7 0 20 0,1-3 10 16,-1-1 11-16,0 0 14 0,-7 4 21 0,1 4 35 15,0 3 76-15,-8 1 110 0,1 10 80 16,-13 8 40-16,0 3 10 0,-6 11-18 0,-1 8-69 16,-5 3-110-16,-8 7-91 0,0 5-61 15,-6-4-39-15,1 3-26 0,-2-3-14 16,1-5-8-16,0-2-3 0,6-8-1 0,1-7 3 16,-1-5 12-16,8-10 7 0,4-3 2 0,2-9 1 15,0-2-4-15,6-12-10 0,6-2-25 16,0-11-32-16,8 0-36 0,-2-9-35 0,8-7-24 15,0-4-8-15,5 0 5 0,2-7 19 16,13 5 28-16,-8-5 33 0,13 3 25 16,-6 5 16-16,7-4 6 0,6 3 6 0,-6 4 4 15,6 0 1-15,-7-1 3 0,7 5 0 16,-6 0 5-16,-7 0 1 0,0 0 0 0,0 0 0 16,-6-1 2-16,-1 1 12 0,-6-5 13 15,0 6 21-15,-6 2 21 0,-7 0 25 0,-7 4 10 16,-6 4 2-16,-6 3 0 0,0 8-12 15,-8 4-12-15,-5 3-15 0,-1 10-13 0,0 5-10 16,8 3-12-16,-8 7-21 0,7 2-35 16,7 9-49-16,0-3-145 0,6 7-185 15,0 1-208-15,6-1-255 0,0 4-117 0,1 0-32 16,-1 3 99-16,1 2 162 0,-1-6 195 16</inkml:trace>
  <inkml:trace contextRef="#ctx0" brushRef="#br0" timeOffset="11743.3457">13260 12979 294 0,'0'-18'458'0,"-7"0"49"15,7 0 31-15,-7 2-53 0,1 6-196 0,6 2-104 16,0 1-68-16,0 7-34 0,0 0-4 15,0 11 29-15,6 3 37 0,1 9 35 16,0 6 41-16,6 4 11 0,-1 7-10 0,8 4-37 16,0 8-40-16,-1 2-39 0,7 2-42 15,-6-2-52-15,-1 2-72 0,7-5-83 0,-6 0-66 16,0-7-41-16,-1-7-26 0,-6-5-21 0,6-2-58 16,-5-11-127-16,-1-5-43 0,-7-7-19 15,0-3-5-15,-6-8 31 0,0-7 104 16</inkml:trace>
  <inkml:trace contextRef="#ctx0" brushRef="#br0" timeOffset="11954.7807">13768 12584 234 0,'-13'18'484'0,"-1"8"51"15,-12 4 41-15,1 6 34 0,-15 7-240 16,1 9-120-16,-7 6-68 0,1 9-43 15,0 2-38-15,-7 8-28 0,-1-4-27 0,1 4-41 16,0-4-41-16,0-3-34 0,7-1-24 0,-1-6-16 16,1-4-27-16,5-5-49 0,1-6-139 15,6-4-115-15,1-7-59 0,-1-8-26 0,7-7 4 16,6-7 60-16</inkml:trace>
  <inkml:trace contextRef="#ctx0" brushRef="#br0" timeOffset="13338.428">12778 11279 54 0,'0'-7'416'0,"0"0"57"16,0 4 30-16,-7-2 17 0,7 1-153 0,0 4-151 16,-7 9-80-16,7-3-48 0,0 9-21 15,0 3-8-15,-6 7-1 0,6 2-5 0,0 6-2 16,-6 0-4-16,6-1-3 0,-7 6-6 15,7-6-8-15,0 1-6 0,0 0-5 0,0-6-5 16,0 2-6-16,7-8-16 0,-7 2-19 16,6-9-17-16,-6 0-16 0,0-3-44 0,0-7-88 15,6 0-125-15,-6-8-120 0,-6-7-57 16,6 0-24-16,0-4 22 0,-6-3 79 0</inkml:trace>
  <inkml:trace contextRef="#ctx0" brushRef="#br0" timeOffset="13511.9605">12640 11309 217 0,'8'-4'473'0,"-2"0"40"0,7 0 20 0,0 1 12 0,0-1-250 0,7 1-132 15,6-1-74-15,-1 0-40 0,9 4-18 16,-2-3-13-16,7-1-6 0,-7 0-10 16,1 4-3-16,-7 0-6 0,0 0-18 0,1 0-24 15,-9 4-50-15,-4 0-99 0,-1-1-169 16,-13 1-84-16,0 3-35 0,-13 0 0 15,-1 1 38-15</inkml:trace>
  <inkml:trace contextRef="#ctx0" brushRef="#br0" timeOffset="13647.108">12784 11412 70 0,'-26'10'420'0,"7"1"52"0,-1-3 30 0,7-2 18 16,6-2-166-16,1 1-144 0,6-2-89 16,0 0-48-16,13-3-29 0,0 0-19 0,7 0-14 15,5-3-19-15,9 0-27 0,-2-2-54 16,1 1-102-16,5-2-166 0,-5 2-84 15,-7 0-37-15,7 1-1 0,-13 3 38 0</inkml:trace>
  <inkml:trace contextRef="#ctx0" brushRef="#br0" timeOffset="13864.526">13097 11503 209 0,'-7'7'446'0,"7"4"45"0,0-4 33 15,0 1-14-15,0 3-195 0,0 0-122 0,7-4-67 16,-7 4-42-16,6 0-28 0,1 0-17 15,-1 0-13-15,-6 0-7 0,13 0-5 16,-6-3-1-16,0-1-1 0,5-3-1 0,-5-1 1 16,6-3 1-16,0 0-2 0,7-3-1 15,-8-4-4-15,2-1-2 0,-2-3-6 0,2 1-13 16,-8-6-11-16,7-2-21 0,-7 0-64 16,-6-4-121-16,8 0-166 0,-8 0-81 0,0-1-36 15,6 1-7-15,-6 8 50 0</inkml:trace>
  <inkml:trace contextRef="#ctx0" brushRef="#br0" timeOffset="14107.8772">13350 11470 261 0,'8'14'397'0,"-8"5"51"15,6-1 33-15,0-3-92 0,0 3-118 16,2-3-71-16,-2-1-53 0,0 1-42 0,1 1-29 16,-1-6-19-16,1 1-18 0,0 0-12 15,-7-4-9-15,6 1-4 0,-6-5 6 16,6 1 6-16,-6-4 2 0,6-4 1 0,-6 1-3 15,8-5-3-15,-2-2-10 0,-6-2-8 16,6-2-8-16,1-5-2 0,0 1-4 16,-1 0-7-16,7-1-2 0,-7 1-4 0,8 0-1 15,-2 4 1-15,2-1-9 0,-8-1-25 0,7 5-56 16,1 1-97-16,-8 2-165 0,6 5-86 16,-4-1-37-16,-2 4 7 0,0 0 45 0</inkml:trace>
  <inkml:trace contextRef="#ctx0" brushRef="#br0" timeOffset="14382.1413">13859 11290 200 0,'0'-3'382'0,"6"-1"55"0,-6 0 48 0,-6 8-60 16,6 3-113-16,0 4-79 0,-7 8-54 16,7 0-46-16,-6 2-42 0,6 5-30 15,0 3-19-15,-7 0-14 0,7 5-8 0,-6-2-10 16,6 1-9-16,-7 0-9 0,7 0-6 16,0-3-10-16,0-5-22 0,0-2-45 0,7-6-70 15,-7-2-133-15,0-4-125 0,0-7-59 16,-7-1-17-16,-5-3 29 0,4-7 63 15</inkml:trace>
  <inkml:trace contextRef="#ctx0" brushRef="#br0" timeOffset="15392.4968">13683 11583 67 0,'7'-7'403'0,"6"3"46"0,-1-3 25 16,8 4 11-16,6-5-172 0,0 1-138 16,1 3-80-16,11-3-43 0,-5-1-24 15,6 1-10-15,0-4-8 0,0 4-3 0,-6-3-1 16,-1-2-4-16,-5 1 2 0,-2 0 0 15,1-1 0-15,-6-2-2 0,-7 0-1 0,0-1-4 16,-7 0-8-16,1 1-9 0,-1-4-6 16,-6 3-3-16,0-4 3 0,0 5 14 15,-6 2 16-15,6 5 14 0,0-4 9 0,-7 8 9 16,7 3 3-16,-6 0-2 0,0 3 0 16,6 5-3-16,-7 2 5 0,0 5 0 0,1 4 3 15,0 3-9-15,-1 3-7 0,-6 1-2 16,6 3-6-16,1 0-9 0,-7 2-7 0,6-6 0 15,7 0-2-15,0-3 1 0,0-4-4 16,0-3-1-16,0 1-2 0,7-10-7 16,-1 2-6-16,1-8-13 0,6 0-10 0,-7-4-7 15,8-3-11-15,-2-1-5 0,2 0 0 16,-2-2 3-16,1-1 8 0,1 0 12 0,-2 4 16 16,8-4 19-16,-7 7 24 0,0-3 19 15,-6 3 22-15,5 4 11 0,2 4 8 16,-2-4-1-16,2 7-12 0,-1-3-9 15,-1 3-13-15,2 0-10 0,-2 0-9 0,2 1-7 16,-1-1-2-16,7-3-3 0,-8-1-2 16,8 1-3-16,-7-1-2 0,7-3-2 0,-8-3-2 15,8-1 2-15,-7 1-2 0,0-5-1 16,-6 1-5-16,5 0 0 0,-4-4-3 0,-2 0-4 16,0 0 2-16,0 0 0 0,-6 0 1 15,0 0 2-15,-6 4 4 0,0 0 1 16,0-1 0-16,-2 8 2 0,2-3 4 0,0 6 5 15,-7 0 2-15,6 6 3 0,0-3 1 16,1 5 3-16,0 0-3 0,6 1-2 0,0-2-2 16,0 5-1-16,6-4-4 0,0 0-1 15,8 0-2-15,-1-4-3 0,-1-4-1 0,8 2-4 16,0-2-1-16,-1-3-4 0,7-3 0 16,-6-5-1-16,13 1-1 0,-7-1 3 15,6-3 2-15,1 1 4 0,-1-5 2 0,1 4 4 16,-1-4 5-16,-6 4 10 0,7 0 16 15,0 1 23-15,-7 2 29 0,0 5 35 16,-7-2 33-16,1 2 40 0,0 6 54 0,-14 2 34 16,0 1 16-16,1 6-13 0,-14-1-16 15,1 0-40-15,-8 4-63 0,-5-1-55 0,0 1-44 16,0-1-22-16,-8 1-20 0,8-5-11 16,-8 3-8-16,8-3-17 0,-1 1-19 0,1-7-31 15,6 3-48-15,7-7-74 0,-8 0-72 16,8 0-61-16,-1-3-34 0,7-1-6 15,7-4 22-15,-7-3 43 0,12 5 51 0,2-7 51 16,-1 3 43-16,6-1 31 0,1 0 37 16,-1 0 48-16,8 4 42 0,-8-1 37 0,8 5 22 15,-2-4 7-15,1 2-3 0,0 2-8 16,0-1-11-16,1-3-12 0,5 3-8 0,-6-3-2 16,0 0-5-16,0 0-5 0,0-4-5 15,-6 0-5-15,6 0-1 0,-7-4-3 0,1 0-2 16,0 1-4-16,-1-1-3 0,-6-4 0 15,6 1-3-15,-5 0-1 0,-8-1-3 16,7 1 0-16,-6 3 1 0,-1-3 3 0,1 3 1 16,-1 5 1-16,-6 2 1 0,6 5 13 15,2 3 22-15,-8 3 29 0,6 5 28 0,-6 7 26 16,0 2 17-16,-6 5-1 0,6 8-9 16,-8-1-37-16,2 4-75 0,0 4-86 0,-7 3-65 15,6-3-98-15,0-1-136 0,1-3-150 16,0-3-60-16,-8-5 5 0,2-6 19 15,-2-1 71-15,1-8 116 0</inkml:trace>
  <inkml:trace contextRef="#ctx0" brushRef="#br0" timeOffset="15523.1483">15252 11507 217 0,'20'-11'473'16,"6"-1"41"-16,7 6 25 0,6-2 11 15,7 0-251-15,-1 8-139 0,1-3-77 16,-1 3-97-16,-6 3-185 0,-13 2-171 0,-6-2-90 15,-7 5-48-15,-13-5-20 0,-7 5 41 16</inkml:trace>
  <inkml:trace contextRef="#ctx0" brushRef="#br0" timeOffset="16282.1183">7867 8331 338 0,'-33'0'411'0,"-12"3"46"16,-14 8 41-16,0 7-105 0,-6 12-132 0,-6 9-69 15,-7 17-43-15,-7 6-44 0,1 12-43 16,5 9-30-16,8 13-10 0,-2 10-8 0,16 11-7 16,4 12-7-16,15 10-1 0,5 7-6 15,19 1-11-15,21 7-13 0,13-4-7 0,32-4 1 16,32-7 7-16,40-10 20 0,32-15 15 15,34-20 19-15,17-20 34 0,22-23 62 0,18-18 103 16,13-22 92-16,20-15 65 0,0-21 38 16,-6-19-7-16,-7-15-43 0,-13-21-100 0,-25-19-117 15,-34-15-105-15,-33-6-98 0,-38-13-93 16,-39-6-72-16,-33-11-31 0,-39-8-5 0,-39-10 18 16,-52 0 48-16,-46-2 75 0,-52 18 44 15,-45 16 16-15,-53 22 6 16,-32 30-45-16,-26 22-35 0,-26 22-65 0,-7 18-101 0,0 22-193 15,14 10-101-15,12 13-2 0,33 9 13 16,59-2 44-16,38 2 103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32:29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23765 15698 188 0,'-65'4'459'0,"-7"-1"47"0,-6 8 26 15,-13 10 15-15,-7 8-231 0,0 13-113 16,0 2-49-16,-5 14-7 0,5 5-2 0,7 10 2 0,6 8-5 15,6 3-15-15,14 3-26 0,26 1-37 16,13 0-25-16,26-3-18 0,26-8-13 0,21-4 0 16,24-8-2-16,20-6-2 0,27-15-4 0,18-7 5 15,7-8 13-15,20-10 9 16,-7-8 10-16,7-11 7 0,-13-8 5 0,-7-6-12 16,-19-12-38-16,-6-11-51 0,-15-10-63 0,-18-8-45 15,-13-14-72-15,-14-17-95 0,-19-5-31 16,-19-12 31-16,-14 1 84 0,-26 0 78 0,-18 3 109 15,-21-1 130-15,-19 13 78 0,-13 7 10 0,-20 10-24 16,1 14-47-16,-14 8-65 0,-7 16-77 16,-5 10-110-16,6 12-177 0,0 10-96 0,12 7-40 15,21 7 0-15,12 9 33 0</inkml:trace>
  <inkml:trace contextRef="#ctx0" brushRef="#br0" timeOffset="5430.4886">12302 3102 13 0,'0'-4'278'0,"0"1"44"0,0-4 32 0,0 0-33 16,-7 3-65-16,7-3-36 0,0 0-17 16,0 2-17-16,0-1-9 0,0 2-13 0,0 0-26 15,-6 1-32-15,6 3-27 0,0 3-15 16,0 1 3-16,0 11 19 0,0 3 38 0,0 8 54 15,-6 2 53-15,0 13 26 0,-8 3 0 16,8 7-19-16,-7 4-37 0,-1 4-55 0,2-5-53 16,-2 5-39-16,2-4-22 0,5 1-26 15,0-9-42-15,1 0-55 0,6-7-68 0,6-6-61 16,-6-4-50-16,14-5-20 0,-8-11-36 16,8-3-55-16,-2-7-62 0,1-4-71 0,7-4-25 15,-8-3-2-15,2-8 48 0,-8-3 97 16</inkml:trace>
  <inkml:trace contextRef="#ctx0" brushRef="#br0" timeOffset="5740.6489">12478 3202 207 0,'20'-14'472'0,"6"-3"45"15,6 8 22-15,-5-7 12 0,-2 2-240 0,7 3-138 16,2-3-76-16,-2 2-39 0,1-2-22 15,-8 6-5-15,9 1-6 0,-15 4 6 0,7 3 8 16,-14 0 16-16,2 7 33 0,-8 4 45 16,1 6 57-16,-7 6 46 0,-13 2 35 0,7 8 23 15,-14 4 0-15,-6-1-18 0,7 8-35 16,-15-2-40-16,9 2-37 0,-1-5-37 0,0 2-32 16,6-1-30-16,1-3-25 0,5-5-17 15,8-2-8-15,0-1-4 0,6-3-6 16,6 0-11-16,14-5-18 0,-1-3-40 0,1-2-98 15,12-5-134-15,1 0-92 0,-1-7-56 16,7-1-91-16,1-3-126 0,-2-3-59 0,-5-1 49 16,6-1 50-16,-7-1 42 15,1-5 94-15</inkml:trace>
  <inkml:trace contextRef="#ctx0" brushRef="#br0" timeOffset="6210.3897">13325 3619 204 0,'6'-3'481'16,"1"0"53"-16,-1-1 35 0,-6-1 18 0,6-3-232 16,2 2-141-16,-2-5-82 0,0-1-53 0,0-2-31 15,8 0-20-15,-8-2-13 0,7-5-6 16,-6 3-9-16,0-4-7 0,5-1-7 16,-12 2-7-16,6-1-3 0,2-1-4 0,-2 6 3 15,-6-1 4-15,6 3 7 0,-6 4 6 16,0 0 2-16,0 4 0 0,0-1 2 15,0 8 0-15,0 0 4 0,0 8 7 0,-6 2 14 16,6 9 16-16,-6 3 23 0,-2 6 18 16,2 1 10-16,0 1 4 0,0-3-6 0,6 2-9 15,0-4-12-15,0-3-6 0,6-4-1 16,6-4 1-16,2-5-2 0,-1-3-3 16,7-6-5-16,6-3-11 0,-7-5-16 0,7-3-10 15,0-7-8-15,-6-1-4 0,6-2-3 16,-7-5-5-16,-5 4 1 0,5-3-3 0,-6 3 4 15,0 0 1-15,0 7 1 0,-6 1 14 16,5 6 37-16,-5 5 57 0,6 6 48 0,-6 1 45 16,-1 7 33-16,0 3 17 0,1 8-17 15,0-3-47-15,-1 6-43 0,-6 1-42 0,6-4-33 16,-6 4-26-16,0-1-17 0,0-3-16 16,0 1-20-16,8-6-36 0,-8 2-61 0,0-4-112 15,0-5-110-15,6 2-66 0,-6-5-72 16,0-4-119-16,0 1-130 0,0-4 10 15,-6 0 58-15,6 0 43 0,-8-7 71 0,8 0 144 16</inkml:trace>
  <inkml:trace contextRef="#ctx0" brushRef="#br0" timeOffset="6465.1044">14432 2890 436 0,'7'0'502'0,"-7"0"45"0,-7 4 43 0,0 6-64 16,-6 9-147-16,-7 3-46 0,2 10-5 15,-9 10 5-15,1 2-8 0,-6 7-32 0,-1 6-46 16,-6 3-62-16,-7 3-57 0,7 2-47 16,1-3-42-16,-2 1-39 0,7-5-57 0,1-4-73 15,-1 2-87-15,14-5-75 0,-1-3-45 16,1-8-33-16,12-3-62 0,1-4-84 15,0-7-61-15,-2-8-4 0,16-3 9 0,-8-7 32 16,12-5 96-16</inkml:trace>
  <inkml:trace contextRef="#ctx0" brushRef="#br0" timeOffset="6808.605">14530 3476 190 0,'12'-10'471'0,"-5"-2"49"0,0-3 32 16,-1 1 26-16,1 3-215 0,-7-1-109 0,0 2-49 16,-7 0-25-16,7 1-20 0,-6 2-20 15,-8 4-22-15,2 3-38 0,-2 0-34 0,-5 3-17 16,-1 4-16-16,0 2-6 0,2 1-1 16,-9 5-4-16,7-1-1 0,2 1-6 0,4 3 3 15,-5-3 0-15,5 4 5 0,8-5 22 16,0 1 32-16,6 0 54 0,0-1 62 15,12 0 66-15,-5-3 48 0,13 5 28 0,0-2-1 16,6-2-27-16,6-2-48 0,-7 1-53 16,2 0-44-16,-1 0-38 0,-6 3-26 0,-8-2-17 15,2 2-8-15,-8 4-9 0,-6 2-8 16,-6-3-9-16,-8 5-22 0,-4 0-41 0,-2 7-82 16,-7-3-220-16,1 0-221 0,-6 3-297 15,5 0-142-15,-5 4-53 0,-1 4 30 0,1 0 194 16,-1 3 205-16</inkml:trace>
  <inkml:trace contextRef="#ctx0" brushRef="#br0" timeOffset="35576.5436">26962 15504 193 0,'-6'-8'342'0,"-1"1"48"0,1 0 36 15,-7-1-90-15,0 0-81 0,0 4-41 0,-7 1-31 16,1 3-31-16,0 0-26 0,-8 3-19 15,1 6-22-15,0 2-23 0,-6 3-18 0,-1 5-11 16,7-1-5-16,-7 7-4 0,1 1-3 16,6 3 1-16,-1-3-3 0,8 3-3 15,0-4-3-15,6 2-3 0,-1-1-1 0,8-9-4 16,12 1 0-16,1 1-3 0,0-8-2 16,12-4-5-16,1-2-4 0,6-2-5 15,6-6-4-15,1-5-1 0,0 1 0 0,-1-8 4 16,1 1 3-16,-7-5 4 0,0 0 4 15,0-2 1-15,-7 3 10 0,-5-5 12 0,5 9 20 16,-12-1 15-16,-1 4 9 0,0 3 14 16,1 6 39-16,-7 2 67 0,-7 2 41 0,7 10 38 15,-6 1 25-15,-7 10 5 0,6 0-35 16,-5 2-74-16,-2 4-59 0,8 1-56 0,-7 2-59 16,6 2-113-16,1 1-122 0,6-1-83 15,0-1-49-15,0-4-62 0,6 0-94 16,1-3-101-16,-1-3 7 0,1-5 21 0,-1-4 20 15,0 1 48-15,2-8 111 0</inkml:trace>
  <inkml:trace contextRef="#ctx0" brushRef="#br0" timeOffset="35828.6856">27152 15789 65 0,'0'-3'447'16,"0"3"58"-16,0 0 32 0,0-5 18 0,0 5-145 15,6-2-172-15,0 2-89 0,7 0-41 16,7 2-22-16,0-2-12 0,6 5-10 16,-7-5-17-16,7 3-28 0,0 1-34 0,-6 0-26 15,-1-1-25-15,1 5-54 0,-7-5-110 16,-7 1-174-16,1-1-81 0,-14 5-37 0,1-4-10 15,-7 3 37-15,-7 0 106 0</inkml:trace>
  <inkml:trace contextRef="#ctx0" brushRef="#br0" timeOffset="35957.6349">27067 15940 194 0,'-14'11'465'0,"14"-4"45"0,0 0 22 16,14 5 5-16,-2-6-220 0,2 2-139 15,12-5-78-15,0 5-44 0,0-5-24 0,6 1-33 16,1-1-91-16,-7-3-158 0,0 5-151 0,-6-2-76 15,-1-3-40-15,-5 4-5 0,-2-4 71 16</inkml:trace>
  <inkml:trace contextRef="#ctx0" brushRef="#br0" timeOffset="36763.973">26832 15749 144 0,'-6'3'335'0,"-1"5"56"0,1 3 58 15,-1-1-59-15,1 9-68 0,-7 7-48 0,7 3-37 16,-2 3-7-16,-4 10 0 0,-1 6 30 15,0-1 39-15,0 4 36 0,-1 4 16 0,2 0-16 16,-8 0-38-16,7-3-60 0,0-1-59 0,-6-4-46 16,5-3-21-16,1-4-15 0,0-8-3 15,0 2-1-15,1-5-1 0,-2-2-5 0,1-6-13 16,0-2-14-16,0-5-13 0,0-3-13 16,0-4-10-16,0-2-7 0,-6-5-3 0,6-5-6 15,-1-5-7-15,2-5-6 0,-2 1-10 16,2-13-19-16,5-2-28 0,0-4-34 0,7-7-26 15,0-8-49-15,14 1-69 0,-2-2-69 16,8 2-33-16,0 3-12 0,12 1-3 0,1 2 27 16,-1 8 58-16,7 0 71 0,6 4 5 0,2 7-89 15,-9 0-146-15,8 4-68 0,-7 3-31 16,0 4-9-16,-6 7 43 0</inkml:trace>
  <inkml:trace contextRef="#ctx0" brushRef="#br0" timeOffset="37236.6991">27933 15786 133 0,'6'-5'460'0,"-6"3"51"15,0 4 27-15,-6 3 23 0,6 2-172 16,-13 4-115-16,6 8-5 0,-12 6 34 16,-1 0 36-16,0 6 26 0,1 1-5 0,-7 5-33 15,0-1-81-15,-6 4-81 0,5 1-65 0,-5-1-67 16,6 1-81-16,-7-1-107 0,7-3-96 15,7-5-74-15,-1 0-43 0,1-1-15 0,12-9-9 16,-6-1-34-16,13-6-92 0,0-4-27 16,7-4-6-16,6-3 7 0,0-4 47 0</inkml:trace>
  <inkml:trace contextRef="#ctx0" brushRef="#br0" timeOffset="37529.9174">27998 16075 65 0,'6'-11'441'0,"8"8"56"15,-8-2 33-15,-6 5 26 0,-6 5-138 16,0 2-135-16,-8 4-44 0,1 0 23 0,0 3 27 16,-6 5 27-16,-1 3 10 0,-6 0-25 0,7 3-47 15,-1 5-74-15,0-1-56 0,14-4-52 16,-7 5-32-16,13-5-18 0,0-2-7 0,6-5 1 16,7-4 3-16,1 1 2 0,5-11 6 15,0-1 2-15,8-3-1 0,-1-7-2 0,-1-1-7 16,-5-2-4-16,6-8-9 0,-13-1-8 15,7-3-11-15,-8-4-39 0,-4-3-47 0,-2 0-59 16,-6 0-47-16,0 3-51 0,-6 0-37 0,-2 4 1 16,2 3 18-16,0 5 38 0,-7 3 35 15,-1 4 37-15,2 2 4 0,-2 5-26 0,8 9-84 16,-7-1-138-16,0 6-70 0,0 1-24 16,7 6 15-16,-8 5 51 0</inkml:trace>
  <inkml:trace contextRef="#ctx0" brushRef="#br0" timeOffset="37978.4433">28004 16580 280 0,'8'12'440'0,"-2"-5"37"15,-6 0 21-15,0 0-69 0,6-3-146 16,0 0-106-16,-6-1-60 0,14-3-31 0,-8-3-13 16,1 3-7-16,-1-4-11 0,8 0-5 15,-2-3-1-15,-5 0-2 0,6 0-6 0,0-5-8 0,0 1-7 16,-6 1-5-16,5-1-8 0,2 0-5 15,-8 0-1-15,7 0-5 0,-7 0 1 16,1 0-1-16,0 4-2 0,-1 0 0 0,0-1-1 16,-6 0 0-16,8 4-2 0,-8 4 1 0,0-3 2 15,6 3 1-15,-6 0 0 0,0 0-1 16,0 3 1-16,6 1-1 0,-6 0 1 16,6 0 0-16,1-1-1 0,0 2 2 0,-1-5 1 15,7 0-2-15,1 0-1 0,-2 0 0 0,8-5 0 16,-7 2-1-16,0-1 2 0,6-4 1 15,-5 1 0-15,5 0 5 0,-6-1 9 0,0 1 30 16,-7 0 35-16,8 3 34 0,-8 1 51 0,0-1 75 16,-6 8 62-16,7-1 29 0,-14 5 5 15,7 2-2-15,-6 5-36 0,-8 4-67 0,2-4-66 16,6 5-54-16,-8 0-39 0,1 2-31 16,1-4-18-16,4 3-12 0,2-2-7 15,0-1-13-15,0 1-21 0,-1-4-32 0,7-5-64 16,0 2-118-16,7-2-121 0,-7-2-79 0,12-5-37 15,-6 1-35-15,14-8-25 0,-7 4-8 16,1-7-28-16,4 0 8 0,2-4 11 0,7-4 46 16,-8 1 77-16</inkml:trace>
  <inkml:trace contextRef="#ctx0" brushRef="#br0" timeOffset="38184.9229">29040 16312 169 0,'0'5'468'0,"0"7"60"0,-12 2 76 0,-2 4 87 0,-12 4-129 15,7 3-77-15,-14 4-23 0,1 5-16 16,-2 1-44-16,-11 7-68 0,6 2-85 0,-7 0-70 16,1 7-62-16,-1 4-45 0,-5 0-31 15,11 0-21-15,1-1-17 0,0-2-16 16,7-1-30-16,-1-6-49 0,7-1-90 0,0-8-101 16,6-8-86-16,7-2-49 0,0-3-60 0,6-9-99 15,1-3-85-15,6-7 7 0,6-4 40 0,8-4 31 16,-1-3 75-16</inkml:trace>
  <inkml:trace contextRef="#ctx0" brushRef="#br0" timeOffset="38496.0913">28825 16888 130 0,'7'-11'446'0,"-1"4"54"16,1-1 32-16,-14 1 9 0,1 0-175 0,-1 3-127 15,-5 1-68-15,-2 3-19 0,1 0 1 16,0 0 2-16,0 3 3 0,0 1-5 0,0 3-19 15,0 0-28-15,0 1-28 0,7-1-18 0,-1 4-18 16,7 0-16-16,0 1-6 0,0-2-4 16,7-2-7-16,5 3-4 0,2 0 12 0,-2-4 28 15,2 3 40-15,-1-2 56 0,-1 3 61 16,2 0 47-16,-8 0 30 0,0 0 4 16,-6 4-18-16,8-4-41 0,-16 4-44 0,2-4-40 15,0 3-36-15,-8-2-28 0,2 2-22 0,-1-3-19 16,-7 3-14-16,7-3-15 0,0 0-27 0,-6 0-52 15,12 0-103-15,-6 0-181 0,7-4-124 16,-2 0-127-16,2-2-175 0,6-1-124 0,0-4 11 16,0-4 134-16,6 4 98 0,8-7 118 15</inkml:trace>
  <inkml:trace contextRef="#ctx0" brushRef="#br0" timeOffset="38828.7232">29125 16760 184 0,'19'-14'473'0,"1"2"52"0,0 1 48 16,-1 5 52-16,1-2-162 0,0 0-61 0,-8 5-12 16,8-1 5-16,-1 0-9 0,-5 4-23 15,4 0-58-15,-4 0-78 0,-1 0-71 16,7 4-51-16,-8 3-34 0,-6-3-23 0,8 3-16 16,-1 1-8-16,-7-1-5 0,1 0-7 0,-7 1-2 15,0 4-3-15,0-3 1 0,-7-1 0 16,1 2-2-16,-13 2 1 0,5-1-3 0,-12 0-1 15,0 0-7-15,-7 0 1 0,8 0 3 0,-7 0 0 16,5 0-2-16,1-4 1 0,6 4 4 16,1 0-3-16,-1 1-2 0,14-2 1 0,-1 0 1 15,7 2-2-15,0-1 2 0,13 0 2 0,0 0 1 16,1 0-1-16,12 0 0 0,-7 0-1 16,7 0-6-16,0 0-16 0,-6 0-62 15,-1-4-118-15,1 0-125 0,-8 1-84 0,-5-4-144 16,0 0-210-16,-1 3-62 0,-6-3 56 0,-13-1 91 15,0 1 66-15,1-1 138 0</inkml:trace>
  <inkml:trace contextRef="#ctx0" brushRef="#br0" timeOffset="39510.4139">27777 17002 295 0,'6'-15'466'0,"8"1"46"0,-8-1 29 0,7 0-57 15,-7 3-146-15,-6 2-95 0,7 3-55 0,-7 4 4 16,0 3 58-16,0 0 58 0,-7 7 33 16,-6 4 18-16,1 8 12 0,-8 1-17 0,0 10-64 15,-6-1-62-15,0 8-58 0,-6 3-45 0,-2-3-35 16,2 3-32-16,7 4-24 0,-8-3-21 15,7-5-7-15,6 4-6 0,0-6-12 0,8-2-28 16,-1 2-48-16,6-9-117 0,0-3-140 16,1 0-93-16,0-4-70 0,6-7-100 0,-8 0-114 15,2-3-27-15,0-5 63 0,-7-3 58 0,6-3 58 16,-6-5 112-16</inkml:trace>
  <inkml:trace contextRef="#ctx0" brushRef="#br0" timeOffset="39712.8722">27294 17204 256 0,'0'7'590'0,"7"4"165"0,0 3 125 16,-7 8 97-16,0 0-204 0,6 7-118 0,-6 1-142 15,0-1-151-15,0 4-115 0,0 0-92 0,7-4-61 16,-7 5-35-16,6-5-24 0,-6-4-14 16,14 5-10-16,-8-9-7 0,6 1-11 0,2-3-20 15,5-4-47-15,1-5-100 0,0-2-151 0,12-4-115 16,-6-8-107-16,7-4-156 0,-1 1-144 15,1-7-3-15,0-4 99 0,-1-1 88 0,-6-4 98 16,7-2 166-16</inkml:trace>
  <inkml:trace contextRef="#ctx0" brushRef="#br0" timeOffset="46299.8412">10928 5960 164 0,'0'-18'305'0,"0"4"42"0,0-5 29 16,6 4-84-16,-6-3-52 0,0 3-18 15,7 1-20-15,-7 3-25 0,0 3-24 0,6 1-28 16,-6 3-26-16,7 4-23 0,-7 11-10 15,7 3 3-15,-1 9 25 0,0 3 30 0,2 14 27 16,-2 4 18-16,0 3 5 0,-6 12-10 16,6 0-29-16,1 7-34 0,0 3-33 15,-1-3-29-15,-6 4-16 0,7-8-12 0,5-3-5 16,-4-5-5-16,-2-6-2 0,0-7-6 16,7-9-6-16,-6-3-1 0,-1-6-4 0,1-13-21 15,-7-1-25-15,6-9-29 0,-6-9-26 16,0-8-21-16,-6-6-14 0,6-2 3 0,-13-12 16 15,-1-7 15-15,2-7-9 0,-8-8-28 16,1-7-40-16,-1 0-25 0,8-4-18 16,-2-2 6-16,1-1 44 0,6 3 71 0,7 0 85 15,7 4 76-15,-7 4 58 0,13 6 34 16,1 6 18-16,4 2 2 0,9 8-9 0,-1 7-19 16,6 4-17-16,7 3-16 0,0 4-16 15,13 3-15-15,-5 8-14 0,11 0-13 16,-13 8-10-16,0 0-7 0,2 6-8 0,-9 0-3 15,-5 8-1-15,-13 4 1 0,0 0 3 16,-14 7 0-16,-6 4 1 0,-14 3 1 0,-5 4 1 16,-7-1-4-16,-13 2-2 0,0-1-2 15,0 0-4-15,0-1-2 0,0-2 1 0,6 0-1 16,0-2-2-16,8-2 0 0,11-4 3 16,2 0 0-16,12-4 1 0,12 1 0 15,15-4 2-15,11-5 4 0,9 1 13 0,18 4 25 16,6-4 45-16,0 7 69 0,1-2 74 15,0 5 74-15,-7 2 49 0,-13 2 25 0,-7 4-3 16,-18 0-35-16,-8 8-52 0,-19 0-64 16,-12 0-52-16,-8 2-43 0,-13 6-43 0,-19-5-32 15,0 4-29-15,-13-4-28 0,0 3-54 16,0-2-121-16,0-1-170 0,0-3-131 16,12 0-207-16,1-4-193 0,0-8-69 0,14-2 56 15,4-13 138-15,9-2 113 0,5-12 201 0</inkml:trace>
  <inkml:trace contextRef="#ctx0" brushRef="#br0" timeOffset="49274.3448">15337 5938 336 0,'6'-10'404'0,"1"2"37"0,-7 1 22 0,7 3-144 16,-7 0-94-16,6 8-50 0,-6 3-42 16,7 8-25-16,-7 7-8 0,0 7 7 0,0 8-2 15,0 11-6-15,0 2-7 0,0 10-7 16,-7 2-9-16,7 3-20 0,-6 2-15 0,6-2-16 15,-7-3-12-15,7-3-5 0,0-5-4 16,0-1-3-16,7-10-7 0,-1-6-18 16,1-3-21-16,-1-6-17 0,8-6-15 0,-8-8-28 15,6-2-72-15,2-5-92 0,-1-7-143 16,0-2-70-16,0-7-32 0,-1-5 6 0,2-5 63 16</inkml:trace>
  <inkml:trace contextRef="#ctx0" brushRef="#br0" timeOffset="49595.4783">15787 6052 210 0,'19'-4'467'0,"-6"-8"40"0,6 2 22 0,1-1 12 16,0 0-253-16,5 4-129 0,8-4-74 0,0 0-40 15,0 3-18-15,6 1-9 0,0 3-6 16,-7 1-1-16,1 3-1 0,-1 3-1 15,-12 5-3-15,0 3 3 0,-8 7 8 0,-12 4 9 16,-6-1 13-16,-7 13 11 0,-14 3 9 16,-5 3 9-16,-7-1-1 0,0 10-4 0,-7-2-5 15,1 1-6-15,-1 0-1 0,7-4-5 16,7 0-3-16,5-7-2 0,8-1-1 0,19-7-4 16,7 0-4-16,5-7-8 0,21 1-3 15,7-9-1-15,5-3-7 0,7-3-32 0,13-5-45 16,-6 1-36-16,12-8-34 0,-6 1-97 15,-6-5-170-15,0 1-117 0,-7 0-33 16,-7-1-7-16,-6 1 10 0,-5-3 82 0</inkml:trace>
  <inkml:trace contextRef="#ctx0" brushRef="#br0" timeOffset="50176.8316">16939 6539 110 0,'0'8'446'0,"0"-1"50"15,-6 0 28-15,6-3 17 0,0-4-180 16,-6 3-151-16,6-3-80 0,0 4-41 0,0-8-14 15,6 4-4-15,-6-3-2 0,6-5-6 16,-6 1-2-16,13-4-3 0,-6-4-9 16,6-3-7-16,-1 0-10 0,-4-4-7 0,4-4-8 15,8-3-8-15,-7-1-10 0,0 2-11 16,0-6-6-16,7 1-3 0,-7 0-1 0,6 3 0 16,-6 5 6-16,1-1 6 0,-2 8 4 15,-5 7 3-15,-1 4 6 0,1 3 13 0,-1 12 17 16,-6 2 21-16,0 12 17 0,-6 4 13 15,-1 4 0-15,1 3-7 0,-1 3-17 16,1 1-18-16,0 0-14 0,-2-5-6 0,8-1-9 16,0-6-6-16,8-3 1 0,-2-8-1 15,7-3-2-15,0-7-11 0,6-4 5 0,7-4-5 16,0-11-1-16,1 1-3 0,-1-9-2 16,6-2-6-16,-5-4-9 0,-2 0-6 15,1-1-7-15,7-2-1 0,-7 5 1 0,-6 2 11 16,6 7 16-16,-7-1 16 0,1 12 27 15,0 3 48-15,-8 8 47 0,-6 6 41 16,8 6 32-16,-14 9 32 0,0 4 8 0,-7 8-27 16,0 7-35-16,-5-1-44 0,-8 9-69 15,0 0-143-15,1-1-128 0,6-4-89 0,-6 1-59 16,12-8-36-16,0-6 16 0,1-6 82 16,12-9 10-16,1-4-61 0,0-12-104 0,5-3-48 15,2-7-28-15,-2-7 0 0,8-5 75 0</inkml:trace>
  <inkml:trace contextRef="#ctx0" brushRef="#br0" timeOffset="50401.8329">18418 5810 167 0,'0'29'485'15,"-13"4"78"-15,-13 4 64 0,0 7 51 0,-13 3-171 16,-1 12-112-16,-5 7-67 0,-7 3-60 0,6 9-55 15,-6-2-46-15,7 1-44 0,-1 1-52 16,7-9-32-16,7-3-19 0,5-4-13 16,1-7-16-16,6-7-40 0,8-4-78 0,5-7-70 15,1-8-46-15,-1-4-69 0,7-10-148 0,-7-1-141 16,14-9-16-16,-7-5 17 0,13-12 22 16,-6-2 57-16</inkml:trace>
  <inkml:trace contextRef="#ctx0" brushRef="#br0" timeOffset="50717.7622">18639 6360 436 0,'14'-4'516'0,"-2"-4"48"0,-12 1 36 16,0 0-75-16,0 0-181 0,-12-1-91 0,4 5-51 15,-11-2-24-15,-1 3-7 0,2 2-2 16,-9 2-3-16,-5 3-2 0,6 2-5 0,-1 8-12 15,-5 0-21-15,6-1-27 0,6 4-26 16,1 4-23-16,5 0-18 0,8 0-14 0,6 0-5 16,14 0-2-16,-2 0 6 0,14-4 11 15,7 1 17-15,-1-1 26 0,7 1 20 0,0-1 13 16,-5-4 8-16,-2 5 11 0,-7-1 0 16,-11 0-5-16,-2 4-9 0,-5 0-9 0,-14 0-11 15,-5 0-19-15,-8 4-27 0,-6-1-58 16,-7 0-186-16,-6-2-175 0,1 6-246 15,-1-3-238-15,-1 0-119 0,1-5-29 0,0 5 139 16,0-3 148-16,6-3 231 0</inkml:trace>
  <inkml:trace contextRef="#ctx0" brushRef="#br0" timeOffset="62123.8502">8525 8814 306 0,'-6'-7'428'16,"-2"-1"50"-16,2 2 32 0,0-2-97 0,-1-3-137 16,7 4-88-16,-6-4-58 0,6-1-45 15,0 5-23-15,0-4-14 0,6 0-4 0,1 0 2 16,5 0-1-16,8 0 8 0,0 0 20 15,5 0 36-15,9 4 36 0,5 0 30 16,-1 3 20-16,1 0 5 0,1 8-11 0,-7 3-20 16,-1 7-15-16,-6 5-6 0,-13 11 3 15,-7-1 10-15,-6 8 9 0,-6-1-2 0,-14 4-13 16,1 5-14-16,-7-6-18 0,0 5-16 16,-7-2-13-16,7-3-15 0,0 1-13 0,0-3-16 15,7-3-13-15,5-7-13 0,1 4-8 16,13-6-3-16,7-3-6 0,6-7-1 0,13-1-13 15,0-6-38-15,14-5-85 0,5-3-158 16,7 0-123-16,0-6-104 0,-6-2-166 16,6-3-161-16,-7-1-22 0,1 2 101 0,-7-5 93 15,0 4 90-15,-7-3 168 0</inkml:trace>
  <inkml:trace contextRef="#ctx0" brushRef="#br0" timeOffset="62545.7309">9417 8715 203 0,'0'-11'468'0,"7"0"39"0,-1-4 23 16,7 5 10-16,-6-1-242 0,12-4-134 16,1 4-73-16,-1 0-30 0,8 0-17 0,-2 1-3 15,7-2-3-15,2 4-5 0,-9 5-1 16,1-1-9-16,-6 8-3 0,-1-1-9 0,-5 5 0 15,-2 4 0-15,-4-6-2 0,-8 9 1 16,-8 0 1-16,-4 7 3 0,-8-4-3 0,-6 7-1 16,0 1-4-16,0-1-3 0,-6 2 1 15,5-2-3-15,1-3-1 0,6 0-2 16,1-3 0-16,6-2-2 0,7-1-3 0,-1-6-1 16,14 1 0-16,6-3 2 0,0-1 2 15,13-4 4-15,6 2-1 0,7-2 7 0,0 1 14 16,1-1 18-16,-1 5 33 0,-7-1 49 15,-6 4 63-15,1-3 71 0,-15 2 63 16,2 5 44-16,-8-1 6 0,-12 5-30 0,-8-1-47 16,-6 4-69-16,-5 4-75 0,-7-5-65 15,-2 5-59-15,2 0-64 0,-1 0-132 0,8-4-153 16,-1-4-97-16,-1 0-132 0,14 1-194 16,-6-5-102-16,13-2 40 0,-2-6 104 15,8 1 74-15,0-2 123 0</inkml:trace>
  <inkml:trace contextRef="#ctx0" brushRef="#br0" timeOffset="63016.786">10303 9257 203 0,'7'4'483'0,"-1"-4"47"0,0 4 28 0,-6-4 16 16,6-4-232-16,-6 0-140 0,8 1-74 15,-2-1-39-15,0-8-26 0,7 2-16 16,-6-5-11-16,12 1-15 0,-5-4-18 0,5-5-20 16,1 2-11-16,-1-5-11 0,0 0-6 15,1-3 0-15,0-1 5 0,-1 1 8 0,-5 3 10 16,5 5 10-16,-6-1 12 0,-7 7 4 16,1 1 1-16,-1 3 4 0,0 3 15 15,-6 8 14-15,8 0 9 0,-16 8 21 0,8 3 18 16,-6 3 8-16,0 4-5 0,-1 1-10 15,1-1-16-15,6 4-18 0,0-4-15 0,0 0-11 16,6-3-6-16,7 0-3 0,1-8-3 16,-2 1-3-16,8-5-8 0,-1-3-10 15,7-7-5-15,1 0-2 0,-1-4-2 0,6-4 1 16,-6-3 7-16,7-1 13 0,-7 1 15 16,0 3 22-16,-7 1 28 0,7 2 25 0,-13 5 50 15,1 4 63-15,-2 3 56 0,-4 3 35 0,-2 4 13 16,-6 8-4-16,-6 0-35 0,-2 7-63 15,2 4-58-15,-7-1-55 0,6 1-37 16,-6 7-33-16,7-4-75 0,0 4-193 0,-1 0-134 16,0 0-111-16,7-4-120 0,0-4-99 15,7-2-56-15,6-4 67 0,0-9 65 0,0-2 75 16,6-5 100-16,1-10 100 0</inkml:trace>
  <inkml:trace contextRef="#ctx0" brushRef="#br0" timeOffset="63218.6131">11586 8476 232 0,'13'-2'506'0,"0"2"91"15,-13 14 100-15,0 8 78 0,-7 11-205 16,-12 11-104-16,0 7-68 0,-15 11-70 0,2 8-87 16,-7 3-67-16,-6 4-75 0,5 4-109 0,1 3-121 15,-6 0-105-15,13 1-70 0,-1-5-43 16,1-7-11-16,12-6 21 0,0-9 8 15,1-10-67-15,12-4-80 0,0-11-39 0,1-8-11 16,6-10 27-16,6-8 73 0</inkml:trace>
  <inkml:trace contextRef="#ctx0" brushRef="#br0" timeOffset="63524.389">11859 9132 247 0,'14'-10'537'0,"-8"-5"73"15,-6 8 54-15,-6-5 41 0,-1 6-213 0,-6 2-96 16,-1 0-45-16,-5 4-13 0,0 0-6 16,-8 0-9-16,8 4-26 0,-7 0-61 0,6 2-61 15,1 6-58-15,6-1-44 0,0 3-32 16,0-2-20-16,13 2-12 0,0 1-9 0,0 0-6 16,13-1-4-16,0 1-2 0,0-4 3 15,6 3 1-15,8 1 1 0,-8 0 5 0,8-1 7 16,-8 4 7-16,-6-2 8 0,0 2 13 15,-7 4 14-15,-6 0 10 0,-13-1 0 16,0 1-1-16,-6 4-9 0,-1-1-12 0,-6 2-18 16,-7-2-37-16,1 1-80 0,6-1-185 15,-1-3-140-15,-5-4-219 0,13 1-222 0,-7-1-92 16,6-4 10-16,7 2 146 0,0-5 123 16,6-4 208-16</inkml:trace>
  <inkml:trace contextRef="#ctx0" brushRef="#br0" timeOffset="64501.7953">13735 9158 271 0,'6'-18'543'0,"1"0"63"15,-14-4 32-15,1 4 18 0,-7 3-266 0,0-1-155 16,-6 10-106-16,-7-1-60 0,0 3-30 0,-7 4-16 16,1 7-5-16,-8 3-3 0,7 6 8 15,-6 10 17-15,1-1 9 0,-1 8 7 0,-1 8 4 16,1 2-1-16,7 1-10 0,-1 3-25 16,7 2-24-16,13-6-21 0,0-6-10 15,13-7-6-15,6-5-2 0,14-7 6 0,6-7 12 16,7-11 11-16,5-7 3 0,1-7 6 15,7-8 1-15,-1-5 2 0,2-5 0 0,-2-9-4 16,1-2-16-16,-7-5-30 0,-1-7-40 16,-4-7-26-16,-2-4-17 0,-6-7-8 0,-6-1 17 15,-1 0 31-15,-6 5 51 0,1 7 71 16,-8 14 59-16,0 8 48 0,-6 11 65 16,0 11 77-16,-6 9 55 0,0 18 0 0,-2 5-18 15,-4 15-27-15,-8 8-54 0,1 11-78 16,-1 3-75-16,-6 11-63 0,0 0-86 0,7 4-117 15,-1 4-105-15,0-7-65 0,14-1-27 16,-1-7 2-16,14-8 55 0,6-6 100 0,6-5 96 16,7-7 57-16,7-10 28 0,6-5 10 15,7-5-2-15,-1-14-21 0,7 1-33 0,1-10-38 16,-2-5-42-16,-5-2-49 0,-7-2-47 16,0-2-16-16,-6 3 45 0,-14-4 108 15,1 4 121-15,-7 4 122 0,-7 3 99 0,-6 1 72 16,-6 11 18-16,-1-2-36 0,-5 10-28 15,-8 1-15-15,0 8 5 0,-6 5 13 0,7 3 12 16,-7 7-4-16,6-3-25 0,7 8-36 16,1-2-43-16,4-3-32 0,16 5-24 15,4-9-11-15,1-7 7 0,13 1 13 0,7-8 15 16,6-8 8-16,0-3-2 0,0-7-10 16,-7-4-24-16,7-4-27 0,-6-3-21 0,-7-4-30 15,0 0-30-15,-12-7-62 0,-2 0-105 16,-5-1-108-16,-7-2-80 0,0-2-39 0,-7 5-8 15,-5 3 37-15,-2 4 91 0,2 4 104 16,-2 4 68-16,1 2 30 0,0 5-23 0,0 3-78 16,1 4-140-16,4 4-103 0,2 0-47 15,6 4-10-15,0-1 34 0,6 0 85 0</inkml:trace>
  <inkml:trace contextRef="#ctx0" brushRef="#br0" timeOffset="64886.463">14699 9181 384 0,'32'-5'512'0,"-6"3"59"0,-6-3 54 15,-7 2-18-15,0 3-135 0,-6 0-52 16,-1 3-28-16,-12 2-24 0,-1 2-34 0,0 4-51 16,-5-2-80-16,-1 8-72 0,-7 0-50 15,7 2-32-15,-6-1-21 0,5 4-21 16,1 0-27-16,1 0-43 0,4 3-68 0,2-2-55 16,6-2-34-16,6 1-11 0,8-2 9 15,-1-6 37-15,7-8 60 0,-1 6 46 0,7-8 27 16,0-4 12-16,0 0 6 0,0-9 0 15,0 2 3-15,1-3 4 0,-8-5 6 16,7 0 8-16,-6 1 15 0,-1-5 28 0,-6 5 55 16,0 0 65-16,0-1 58 0,-6 7 41 15,-1-3 34-15,0 8 13 0,2 3-13 0,-2 3-36 16,0 1-34-16,1 3-26 0,-7 4-26 16,6 4-29-16,7-4-27 0,-6 3-26 15,-1 2-14-15,8-6-14 0,5 5-12 0,0-8-10 16,0 4-3-16,8-3-2 0,-1-5-6 15,0-3-5-15,0-3-9 0,0-1-11 0,1-6-21 16,-2 1-39-16,-5-5-77 0,0 0-188 16,-2-5-143-16,-4-3-193 0,-8 0-225 15,1-1-92-15,-7-2 8 0,6 3 153 0,-6 0 129 16,0 0 191-16</inkml:trace>
  <inkml:trace contextRef="#ctx0" brushRef="#br0" timeOffset="65240.4092">15715 9276 95 0,'20'3'477'0,"-14"0"79"0,7 5 82 0,-6-1 108 16,-1 4-73-16,-6 0-120 0,0 4-75 16,0 0-50-16,-6 4-65 0,-1-1-99 15,0 3-94-15,1 1-65 0,0-2-44 16,-1 0-30-16,0-1-19 0,1-1-13 0,6-3-13 15,-7 0-7-15,7-8-8 0,7 0-17 0,-1-3-26 16,1-1-34-16,6-6-46 0,0-4-54 16,0-4-44-16,7 0-13 0,-1-4 8 15,7-3 27-15,-6 0 46 0,6-5 58 0,-1-2 54 16,8-1 67-16,-7 1 92 0,14 6 93 16,-8 1 89-16,1 4 77 0,-1 3 55 0,1 6 10 15,-7 10-29-15,-1 1-49 0,2 9-63 16,-8 4-60-16,1 10-54 0,-7 1-45 0,-7 7-54 15,1-1-72-15,0 4-138 0,-1 0-244 16,-6-4-292-16,6 1-257 0,1-4-119 16,0-4-32-16,6-3 77 0,-1-3 211 0,8-5 277 15</inkml:trace>
  <inkml:trace contextRef="#ctx0" brushRef="#br0" timeOffset="82956.521">10687 11635 107 0,'6'-4'405'0,"8"4"39"0,-8 0 35 0,7 4 31 15,-7 7-187-15,-6 4-109 0,7 11-63 16,-7 2-29-16,-7 8-31 0,1 6-23 0,0 5-19 16,-7 4-9-16,-1 1-7 0,2 2-2 15,-8 2-3-15,7 3-6 0,0-5-3 16,0-4-5-16,-1 3 0 0,2-10-7 0,5 2 6 16,1-5-6-16,-1-4-7 0,1-3-12 15,-1-3-12-15,7-8-16 0,-6 0-44 0,6-8-72 16,0-3-120-16,0-7-141 0,6-1-70 15,-6-10-27-15,7 0 13 0,-1-8 63 16</inkml:trace>
  <inkml:trace contextRef="#ctx0" brushRef="#br0" timeOffset="83277.6804">11084 11741 117 0,'27'-15'408'15,"5"1"42"-15,-6-5 23 0,13 4 15 16,-6 5-205-16,-1-5-109 0,7 5-57 0,1 2-28 16,-1 1-14-16,-1 3-11 0,-5 4-3 15,-7 4-11-15,-6 3-9 0,-7 8-7 16,-1 3 2-16,-12 4 3 0,0 7 11 0,-12 0 11 16,-1 5 15-16,-13 2 15 0,-7 1 13 15,1 3 8-15,-8 0 4 0,1 1-4 0,7-1-13 16,-1 0-16-16,1 1-17 0,5-5-17 15,1 1-11-15,14 0-10 0,-2-5-2 16,14-2-4-16,0-2-1 0,7 3 1 0,12-10-6 16,7 1-26-16,7-3-48 0,6-5-54 15,7-7-46-15,6-3-39 0,0-4-73 0,0-4-122 16,0-3-127-16,0-4-36 0,-6 1-6 16,-1-5 10-16,1-4 59 0</inkml:trace>
  <inkml:trace contextRef="#ctx0" brushRef="#br0" timeOffset="84176.2911">12322 12269 28 0,'0'7'267'16,"0"0"32"-16,0 1 17 0,0-5-58 16,0 0-81-16,0 6-45 0,-7-6-20 15,7 0-9-15,-6 1 0 0,6 0 11 0,0-4 10 16,-7 3 6-16,7-3-1 0,0 5-3 15,0-5-7-15,0 0-13 0,0 0-19 0,0-5-21 16,7 2-20-16,-1-1-14 0,1-3-14 16,-1-5-10-16,1 2-4 0,6-5-4 0,7-3 0 15,-8 0-2-15,8-8-2 0,-1 5-3 16,1-6-3-16,6-2 1 0,-7 4 0 0,1-5 0 16,0 5 1-16,-1-2 4 0,1 9 4 15,-14 0 0-15,8 4 2 0,-8 3-1 16,0 4 1-16,1 2 1 0,-7 5 5 0,0 0 2 15,0 8-1-15,0 3 2 0,-7 0 0 16,1 3-1-16,0 5-4 0,-2-1-2 0,8 1-1 16,-6-1-2-16,6 0 0 0,0-4-1 15,6-2-2-15,2-5-3 0,4-3-5 0,1-1-5 16,1-6-5-16,-2-1-6 0,8-3-2 16,0-5 0-16,-1-2 4 0,1 0-1 0,-8-5 7 15,8 2 11-15,-1-3 8 0,1 2 8 16,0 4 2-16,-7 3 11 0,0 0 7 15,0 7 1-15,-7 4-2 0,8 4 5 0,-8 7 7 16,-6 3 10-16,0 4 1 0,-6 5 0 16,-2 6 1-16,2 4-6 0,0 0-7 0,-7 7-14 15,0 4-24-15,0 0-23 0,7-4-19 16,-2 0-21-16,8-3-28 0,0-4-47 16,8-7-63-16,-2-9-105 0,7 0-118 0,0-15-53 15,6-2-10-15,1-10 29 0,-1-5 67 16</inkml:trace>
  <inkml:trace contextRef="#ctx0" brushRef="#br0" timeOffset="84414.7011">13605 11507 236 0,'-14'36'485'0,"-4"4"55"16,-2 5 44-16,-7 5 32 0,-5 9-244 0,-7 7-130 15,0 0-73-15,-1 8-50 0,2-5-42 0,-1 1-29 16,6-5-20-16,7-2-10 0,0-8-5 16,6-4-4-16,7-3-2 0,1-8-15 0,5-3-33 15,-6-8-29-15,13-3-24 0,-6-4-42 16,6-7-90-16,0-5-145 0,0-2-104 16,6-12-41-16,7-3-14 0,0-5 19 0,6-5 81 15</inkml:trace>
  <inkml:trace contextRef="#ctx0" brushRef="#br0" timeOffset="84694.4814">13735 12118 182 0,'26'-15'467'15,"-7"5"49"-15,-5 3 29 0,-8-4 23 0,0 2-211 16,-6 7-110-16,-6 2-37 0,-7-4 0 16,0 8 21-16,-6-2 25 0,-7 3 10 15,0 2-16-15,6 4-36 0,-7 0-41 0,2 1-46 16,12-2-45-16,-6 5-32 0,5 0-17 15,8-1-10-15,0 1-7 0,12-5-3 0,0 6-2 16,14-2-2-16,-1 1-2 0,7-4-2 0,7 4-2 16,-1-5-1-16,1 5-2 0,-7 0-4 15,0-1 4-15,-6 4 22 0,-7 1 24 16,-13-1 16-16,0 4 10 0,-13 0 6 0,-7 4 2 16,-6-1-32-16,-7 5-107 0,-5-1-172 15,-1 0-192-15,-1-3-271 0,-5 3-144 0,6-3-67 16,-1 3 45-16,-5-3 134 0,6-1 174 15</inkml:trace>
  <inkml:trace contextRef="#ctx0" brushRef="#br0" timeOffset="90537.3532">9359 14477 98 0,'6'-3'407'0,"0"0"47"0,0 3 30 16,-6 0 27-16,0 6-185 0,0 2-110 0,-6 10-65 15,0 4-31-15,0 8-9 0,-8 6 4 0,1 5 18 16,-7 10 22-16,2 5 15 0,-9-2 10 15,7 8-5-15,-6 1-19 0,-6-1-30 16,6-1-28-16,7-1-28 0,-8-2-19 0,7-3-17 16,2-4-28-16,4 0-48 0,1-6-64 15,7-5-53-15,-8-7-38 0,14-1-56 0,0-5-93 16,0-9-168-16,8-3-53 0,4-12-8 16,1-3 3-16,1-11 39 0,4-11 101 0</inkml:trace>
  <inkml:trace contextRef="#ctx0" brushRef="#br0" timeOffset="90830.5725">9847 14693 185 0,'0'4'468'0,"-13"4"52"16,0 3 40-16,-7 7 31 0,-6 4-219 0,7 8-141 16,-7 2-74-16,-7 9-49 0,13-1-35 15,-6 4-27-15,1 0-17 0,11 0-9 0,2 4-4 16,-2-9-3-16,14 2 0 0,6-12-2 15,14-3-2-15,6-7-1 0,1-12-3 16,12-4-1-16,-1-10-4 0,2-7-2 0,-1-9 0 16,-7-2 1-16,1-8-7 0,-1-4-12 15,-12-7-15-15,-7-4-18 0,-7-3-16 0,-6-3-10 16,-12-1-3-16,-2 0 8 0,-5 7 13 16,-7 4 18-16,0 11 11 0,-7 7 8 15,7 9-3-15,0 4-16 0,1 13-36 0,-2 8-67 16,14 7-143-16,-6 7-115 0,5 7-53 15,8 4-14-15,6 8 21 0,0-1 60 0</inkml:trace>
  <inkml:trace contextRef="#ctx0" brushRef="#br0" timeOffset="91283.3897">10277 15127 204 0,'19'-5'472'0,"-12"-2"42"0,6 0 25 0,-7 0 13 0,8-4-245 15,-8 0-134-15,7 0-79 0,7-3-43 16,-8-2-22-16,2 1-13 0,5 1-7 0,-6-4-5 16,6-1-3-16,1 1 0 0,-7 0 0 15,7 0-1-15,-7-1-1 0,0 1 3 16,-1-1-1-16,2 1-1 0,-1 3-1 0,-7 4-2 16,1 1 0-16,-1-1 1 0,1 3-1 15,-1 5 0-15,-6-1 3 0,0 4-2 0,6 0 0 16,-6 4-1-16,0 3 2 0,0 0 1 15,0 1-1-15,8 2 0 0,-8 1 2 0,6 0 0 16,0 1 0-16,1-5 0 0,6 4 1 16,-6-4 1-16,5 0-2 0,-5-3 1 15,6-1 0-15,0-3-1 0,0-3-1 0,0-1 0 16,0-3 0-16,6-4 0 0,-5-3 0 16,-1-1-2-16,6 0 0 0,-6-3 0 15,7 0 1-15,-7 6 1 0,0-2 1 0,-7 6 3 16,1 1 8-16,-1 7 16 0,1 4 24 15,-7 3 27-15,0 3 37 0,0 6 31 0,0 6 12 16,-7 0-4-16,7-1-15 0,-6 5-24 16,6-3-38-16,-7 2-52 0,7 1-59 0,-6-5-62 15,6 2-50-15,0-5-45 0,6 0-86 16,1-7-117-16,-1 0-125 0,1-6-36 0,6-2-5 16,7-6 16-16,-1-10 71 0</inkml:trace>
  <inkml:trace contextRef="#ctx0" brushRef="#br0" timeOffset="91504.7959">11632 14390 34 0,'19'-7'424'0,"-6"7"68"0,-13 7 47 0,0 7 53 16,-13 9-75-16,0 6-74 0,-13 11-26 16,-7 11-7-16,-13 8-8 0,1 7-29 0,-7 7-60 15,0 4-88-15,-6 0-70 0,5 4-55 16,8-1-41-16,-1-3-36 0,1-3-28 15,12-5-28-15,0-3-45 0,0-11-64 0,14-4-85 16,-7-4-72-16,14-9-44 0,-2-9-34 16,1-8-79-16,6-6-126 0,7-7-44 0,7-12 15 15,6-11 21-15,7-7 36 0,6-7 102 16</inkml:trace>
  <inkml:trace contextRef="#ctx0" brushRef="#br0" timeOffset="91802.0083">11755 14947 155 0,'19'-18'455'0,"1"2"48"0,-13 5 27 0,-1 5 16 16,-12 1-213-16,-1 2-139 0,-5 3-81 16,-8 3-40-16,-6 5-25 0,6 3-14 0,-13-3-9 15,8 7-6-15,-1-1-6 0,-1 0-6 16,1 5-2-16,0-5-2 0,6 4-2 16,8-3-1-16,5-1 1 0,7 2 0 15,7-5 0-15,5 0 0 0,8-4-1 0,6-3-1 16,0-1-3-16,7 1 0 0,0 0 4 15,-7-1 8-15,0 5 16 0,-1-2 30 0,-11 6 63 16,-2-1 84-16,-12 3 66 0,0 5 47 16,-6-5 29-16,-7 5-5 0,-6 3-45 0,-1-3-77 15,-6 2-67-15,-6-3-63 0,6 4-83 16,-7-4-127-16,7 1-138 0,0-1-92 16,0 1-158-16,6-9-222 0,7 2-80 0,7-5 37 15,-1-3 88-15,7-8 69 0,7 0 144 16</inkml:trace>
  <inkml:trace contextRef="#ctx0" brushRef="#br0" timeOffset="92114.1669">12218 14624 63 0,'19'-15'453'0,"-6"1"76"0,0-1 54 0,1 4 41 15,-2 4-126-15,-6 0-160 0,8 3-66 16,-1 0-41-16,7 0-21 0,-8 4-20 15,8 0-10-15,6 4-14 0,-7 0-29 0,7 0-29 16,-6 3-29-16,-1 3-20 0,1-2-14 16,-7 3-18-16,-6 4-5 0,-7 3 0 0,-7 1-1 15,-6-1-1-15,-13 8 3 0,-7-1 4 16,-5 2 0-16,-1 0-2 0,-14 4 0 0,7-2 1 16,1-3-4-16,6-1-6 0,0-3-5 15,13 0-1-15,0 0-3 0,6-7 0 0,14 3 0 16,6-7 2-16,12 4-1 0,15-8-23 15,5 0-79-15,14 0-114 0,6-3-80 0,13-4-128 16,-7 0-242-16,7-4-108 0,1 1 13 16,-8-1 75-16,-5 0 60 0,-1 1 117 0</inkml:trace>
  <inkml:trace contextRef="#ctx0" brushRef="#br0" timeOffset="93158.6815">13917 14445 252 0,'7'-23'480'0,"6"5"42"0,-6 4 20 16,-1 7-1-16,0 7-240 0,-6 7-124 15,7 15-52-15,-14 7-19 0,1 7 6 0,-7 12 13 16,0 7 13-16,-13 8 4 0,-1 2-15 15,2 9-17-15,-1-1-21 0,-7 1-23 0,7-1-20 16,6-4-15-16,-6 1-10 0,7-7-24 16,6-5-31-16,0-4-40 0,-1-6-44 15,8-4-31-15,0-7-26 0,6-3-35 0,-6-5-84 16,6-8-159-16,0-2-65 0,-7-9-24 16,7-2-3-16,-7-12 36 0,7-3 103 0</inkml:trace>
  <inkml:trace contextRef="#ctx0" brushRef="#br0" timeOffset="93372.621">13461 15166 123 0,'-6'11'453'0,"-8"8"62"15,8 3 45-15,0 8 42 0,0 2-162 16,-1 9-146-16,7 6-71 0,0 1-39 0,0-2-17 16,13 0 3-16,-1-2 17 0,8-9 19 15,7-1 16-15,-1-8 3 0,13-8-8 0,-1-4-33 16,9-6-45-16,11-5-38 0,1-10-31 15,0-8-34-15,6-3-52 0,0-3-114 0,0-9-121 16,-13 0-81-16,0-6-148 0,0-1-220 16,-13-3-91-16,7-4 39 0,-7 0 79 15,-1 0 61-15,1 0 135 0</inkml:trace>
  <inkml:trace contextRef="#ctx0" brushRef="#br0" timeOffset="96853.5906">10113 17423 241 0,'0'-22'502'0,"-6"0"86"0,-6-1 74 16,-8 9 65-16,7 3-209 0,-13 11-85 0,6 4-35 15,-6 7-32-15,-7 8-33 0,7 9-28 16,1 9-30-16,-1 7-37 0,-1 5-42 0,8 5-42 15,0 5-35-15,11 3-35 0,8 0-29 0,14-4-20 16,6 1-15-16,12-7-14 0,13-12-13 0,14-3-4 16,6-12-1-16,6-10-1 0,8-12 0 0,6-14 2 15,-1-10 9-15,1-9 6 0,-7-6 8 0,-13-9 4 16,-6-6 8-16,-20 0 2 0,-6-4 3 16,-14-3-5-16,-19-4-21 0,-7-1-34 0,-18-6-51 15,-15 2-54-15,-5 2-68 0,-14 2-73 16,1 12-60-16,-7 6-30 0,0 18-14 0,6 7 7 15,0 9 15-15,7 15-84 0,7 6-121 0,12 13-43 16,1 10 6-16,12 7 16 0,7 8 34 0,7 2 147 16</inkml:trace>
  <inkml:trace contextRef="#ctx0" brushRef="#br0" timeOffset="98103.6898">11644 17694 283 0,'7'4'463'0,"-7"0"44"0,0-4 27 16,0 0-54-16,7 0-185 0,-7 0-108 16,6-4-58-16,1-3-19 0,-1-1 8 0,7-2 36 15,0-5 37-15,0 0 33 0,7-4 13 0,-1-3-5 16,0-3-26-16,8-1-42 0,-1-2-46 15,6-6-51-15,-6 1-32 0,7-4-32 0,-1 1-29 16,-5-1-26-16,5 0-12 0,-12 1-4 0,5-1-2 16,-11 7 11-16,-2 5 29 0,2 3 29 15,-8 8 12-15,-6-1 7 0,0 8 9 0,0 7 9 16,0 0 6-16,-6 11 0 0,-8 3 8 16,8 5 7-16,0-1 2 0,0 3-8 15,6 2-12-15,-8-1-13 0,16-4-7 0,-2 0-7 16,6 1-3-16,2-8-2 0,5 1 0 0,7-10-13 15,7 2-24-15,-7-8-36 0,13-3-36 16,-7-4-22-16,8 0-16 0,-7-7-5 0,-1-4 20 16,7 0 31-16,-13 0 34 0,0 0 32 0,0 5 35 15,-13 0 35-15,0 7 49 0,0-1 49 16,0 7 52-16,-7 4 42 0,1 8 20 0,0 6 7 16,-7 1-27-16,0 7-37 0,-7 4-46 15,7 0-48-15,-7 6-36 0,7-3-34 0,-6 4-37 16,6 4-65-16,0-4-121 0,0 0-137 0,0 1-90 15,6-5-68-15,1-4-105 0,0-3-150 16,5-4-3-16,2-7 69 0,-1-3 53 0,7-5 56 16,-8-6 117-16</inkml:trace>
  <inkml:trace contextRef="#ctx0" brushRef="#br0" timeOffset="98310.7614">13175 16815 259 0,'-13'37'630'0,"-6"10"174"16,-14 8 120-16,-13 15 79 0,1 4-206 0,-1 9-150 16,-6 5-173-16,0 4-163 0,6-1-119 0,1 1-82 15,6-5-59-15,-1 2-44 0,15-8-30 0,-1-5-17 16,6-10-7-16,7-7-10 0,0-7-32 16,6-8-96-16,1-12-136 0,6-3-89 0,0-7-120 15,0-11-201-15,6-3-111 0,1-8 27 0,6-11 101 16,6-4 74-16,-5-7 115 0</inkml:trace>
  <inkml:trace contextRef="#ctx0" brushRef="#br0" timeOffset="98630.0826">13565 17393 340 0,'0'-10'535'16,"0"-1"63"-16,-6 7 42 0,-7 1 9 0,-7-1-165 15,-6 8-69-15,1 3-31 0,-1 0-10 0,-14 7-4 16,7 1-23-16,1 4-58 0,-1-1-61 16,1 4-59-16,6 0-51 0,1 0-35 0,11 0-34 15,-6 0-22-15,20-4-13 0,0 4-9 0,0 0-10 16,20-3-4-16,-6-1-5 0,18-4-4 16,-7 1-2-16,15-4 2 0,-1-3 3 0,6 2 5 15,-5-2 14-15,-1 3 8 0,-1 0 8 0,-5 1 9 16,-7 1 13-16,-6-1 13 0,-7 6 5 0,-7-3 3 15,-12 6-1-15,-1-2-5 0,-13 3-10 0,-6 0-21 16,1 4-33-16,-8-5-55 0,1 5-153 0,6-4-183 16,0-1-238-16,-7-2-240 0,13-1-110 15,-6 1-24-15,7-1 112 0,5-3 158 0,8 0 227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34:54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8994 5510 161 0,'-7'-15'429'0,"-6"-3"43"0,0 0 26 16,-7-1 21-16,1 4-222 0,-7 7-117 15,0 2-60-15,-7 2-37 0,1 4-21 0,-1 7-14 16,-5 8-10-16,-2 7 2 0,1 4 6 15,-6 10 9-15,-1 8 11 0,-7 8 1 0,8 2 3 16,-1 9-5-16,1 3-14 0,6-1-10 16,13 1-13-16,0-3-11 0,20-5-12 0,12-3-12 15,6-11-7-15,21-10-10 0,13-13-4 16,6-10-3-16,13-14 5 0,0-12 2 0,13-10 10 16,-6-9 7-16,6-2 2 0,-13-8 3 15,-13-4 2-15,1-3 0 0,-14 0-2 16,-13 3 2-16,0 4 6 0,-13 4 7 0,0 4 5 15,-6 9 2-15,-7 5 3 0,-7 11 0 16,-6 4 2-16,0 7 10 0,-1 11 13 0,-4 8 22 16,-2 10 15-16,7 4 13 0,-7 11-2 15,8 3-9-15,-2 8-8 0,8 7-20 0,6 5-50 16,0-2-57-16,6 5-54 0,8-4-40 16,4-4-32-16,9-3-19 0,-1-4 18 15,6-7 36-15,1-4 12 0,-1-8-76 0,1-7-168 16,-7 0-86-16,7-10-42 0,-7-1-22 15,0-10 20-15,0-5 101 0</inkml:trace>
  <inkml:trace contextRef="#ctx0" brushRef="#br0" timeOffset="221.793">9827 5872 319 0,'14'-11'554'15,"-8"0"49"-15,7 0 24 0,-7 0 12 16,8 4-290-16,-2 0-159 0,8-1-92 0,-1 5-51 16,7-1-24-16,0-3-22 0,7 7-29 15,-7-4-19-15,0 4-18 0,-6 0-12 0,5 0-13 16,-11 4-18-16,5-4-29 0,-12 3-73 16,0 5-125-16,-1-5-104 0,-12 5-50 0,-1-1-5 15,-6 0 34-15,0 4 79 0</inkml:trace>
  <inkml:trace contextRef="#ctx0" brushRef="#br0" timeOffset="336.4908">9977 5928 137 0,'-26'21'396'0,"-7"-3"61"0,14 1 42 16,0-5 7-16,5 1-163 0,14-4-112 16,7-1-74-16,6 2-51 0,13-4-39 0,7-5-26 15,5 1-15-15,9-4-16 0,4 0-21 0,8-4-58 16,-1 1-134-16,1-5-173 0,0 1-93 16,0 0-44-16,-7-1-11 0,-1 1 41 15</inkml:trace>
  <inkml:trace contextRef="#ctx0" brushRef="#br0" timeOffset="679.6269">11429 5528 205 0,'-12'7'471'0,"-14"5"44"0,-1 2 26 0,-11 9 16 15,5 2-235-15,-7 14-132 0,1 5-64 16,-6 8-30-16,13 3-15 0,-1 3-7 0,13 5-11 16,7 3-7-16,6 0-12 0,14-8-11 15,13-2-6-15,12-5-7 0,14-11 3 0,13-11 11 16,6-11 18-16,13-6 16 0,0-12 7 16,0-7 11-16,-6-12 0 0,-7-4-8 0,-6-2-17 15,-8-8-14-15,-11-4-34 0,-15-3-64 16,-5-4-61-16,-13-8-42 0,-14 2-25 0,-13-1-16 15,-5 0 12-15,-15 3 44 0,-11 7 48 16,-8 9 27-16,-6 10 5 0,-1 3-19 0,1 12-72 16,0 7-182-16,14 3-95 0,5 8-45 15,13 4-12-15,7 4 16 0,7 2 73 16</inkml:trace>
  <inkml:trace contextRef="#ctx0" brushRef="#br0" timeOffset="1159.3228">12393 6246 235 0,'14'7'486'0,"-2"-3"43"0,2-8 24 0,-14 4 14 16,6-3-256-16,0 3-130 0,-6-4-66 16,7-3-32-16,-7-1-14 0,7-3-5 0,-1 0 1 15,7-7-5-15,0-1-7 0,-6-3-8 16,12 1-11-16,-6-9-14 0,0 1-25 15,7-7-30-15,-8-1-25 0,8-4-13 0,-7 1-4 16,7 0-5-16,0 3 16 0,-1 1 19 16,-6 6 18-16,0 4 9 0,-7 5 6 15,1 6 6-15,0 4 2 0,-1 8 2 0,0 3 0 16,-6 7 4-16,7 0 1 0,-7 8 2 16,0 3 0-16,0 4 2 0,0-4-1 0,7 4 0 15,-1 0-3-15,1-3 2 0,-1-5-1 16,7 1 0-16,0-5 0 0,1-2 3 0,-2-4-1 15,8-4 2-15,-1-4 1 0,1-4-3 16,-1-2-2-16,7-5-1 0,-6-4 0 16,0-6-1-16,-1 0-2 0,1-1 3 0,0 4 8 15,-8 0 6-15,1 7 4 0,-6 0-2 16,-1 8 9-16,1 4 30 0,-1 6 58 0,-6 9 75 16,0 6 56-16,0 3 42 0,0 9 14 15,-6 3-23-15,-1 0-55 0,1 7-84 16,6 1-110-16,-7-1-132 0,0 4-106 0,7-5-67 15,7-2-46-15,6-3-29 0,0-5-23 16,13-11-53-16,0-3-78 0,7-12-30 0,-1-6-10 16,7-7 9-16,1-9 60 0</inkml:trace>
  <inkml:trace contextRef="#ctx0" brushRef="#br0" timeOffset="1355.8699">13917 5304 194 0,'-26'44'468'16,"-13"8"44"-16,1 7 21 0,-15 6 12 0,1 12-236 16,-1 7-147-16,2 4-71 0,-1 4-41 15,6-1-20-15,7 1-13 0,6-8-3 0,7-7-1 16,13-4-9-16,7-2-4 0,0-13-3 16,12-3-22-16,0-4-77 0,7-7-165 15,1-8-138-15,-2-10-74 0,8-4-34 0,6-11-2 16,0-7 66-16</inkml:trace>
  <inkml:trace contextRef="#ctx0" brushRef="#br0" timeOffset="1651.1308">14185 6092 231 0,'12'-22'483'0,"-5"0"42"0,-7 0 23 0,-7 5 13 16,1 1-258-16,0 5-138 0,-14 4-74 15,0 4-43-15,1-2-21 0,-7 10-13 0,0-2-5 16,0 4-4-16,-1 4-1 0,8 0-1 15,6 7 1-15,0 1 1 0,0 3 0 16,13 3 3-16,7 1 1 0,-1 0 2 0,13 0 2 16,1-1 5-16,13 1 7 0,-1-1 9 15,7 5 21-15,1-5 37 0,-2 5 29 0,1-1 41 16,-6 0 48-16,-1 0 42 0,-6 1 24 16,-6-5-7-16,-7 1-4 0,-7 0-20 0,-6-5-42 15,-6-2-42-15,-7-1-43 0,-13 0-42 16,-6 1-61-16,-7-4-103 0,-7-4-151 0,1 3-112 15,-8-6-123-15,-5 3-191 0,5-4-138 16,8-4-13-16,-1 1 89 0,13-4 78 0,14-7 104 16</inkml:trace>
  <inkml:trace contextRef="#ctx0" brushRef="#br0" timeOffset="1977.3074">14816 5682 261 0,'14'-15'531'16,"-8"1"80"-16,0 3 44 0,1-4 15 0,-1 8-256 15,7-4-144-15,6 7-106 0,1-3-79 16,6 3-45-16,7-4-22 0,0 8-11 0,5-2-7 16,-5 2-5-16,7 0-2 0,-8 2-5 15,-7 2-2-15,-5 4-2 0,-6 3 2 0,-2-4 3 16,-12 8 8-16,-12-1 9 0,-8 1 8 15,-6 7 4-15,-13-4 9 0,0 4 9 0,-1 0 14 16,-5 4 10-16,6-4 22 0,6-4 20 16,8 4 16-16,5-4 23 0,13 4 13 15,7-3 7-15,13-1-16 0,13 1-18 0,13-1-31 16,7 0-102-16,13 0-140 0,0 0-105 16,12 1-128-16,0-4-235 0,-6 3-136 0,0-3-14 15,1-1 68-15,-14 1 63 0,-6-4 104 16</inkml:trace>
  <inkml:trace contextRef="#ctx0" brushRef="#br0" timeOffset="16974.2887">11938 7203 158 0,'-7'3'292'0,"7"1"14"0,-13 3-13 16,7 0-167-16,-8 0-212 0,-5 9-111 0,6-2-59 15,-6 0-31-15,-8 1 4 0</inkml:trace>
  <inkml:trace contextRef="#ctx0" brushRef="#br0" timeOffset="17620.5638">11683 8143 84 0,'7'-3'352'15,"-7"-5"42"-15,0 5 26 0,0-4-21 0,-7 3-136 16,1 0-75-16,0 4-46 0,-7-3-25 15,-1 3-11-15,2 3-6 0,-15 1-11 0,1 3-13 16,-6 4-17-16,-7 4-13 0,-1 3-11 16,-5 8-13-16,-1 0-6 0,1 6-5 15,6 2-4-15,-7 3-4 0,7 2-1 0,7-2 0 16,5 0-2-16,1 0 1 0,14-5 1 16,-2-2 2-16,14-1-2 0,7-7 1 15,12 0 2-15,14-11-1 0,7-5-2 0,11-6-4 16,14-2 0-16,0-6-2 0,7 1-2 0,-7-3-1 15,0 2 3-15,-6 4 5 0,-14 8 2 16,-5 4 2-16,-8 6 4 0,-5 4 7 0,-15 8 8 16,-12 3 4-16,-6 4 7 0,-8 4 5 15,-12 3-1-15,-6 4-5 0,-7-1-7 0,-6 2-6 16,-1-2-7-16,0 2-6 0,0-5-7 16,1 0-11-16,5-4-20 0,2 1-13 15,11-7-33-15,2-1-95 0,-1-3-166 0,12-8-118 16,2-8-50-16,6-5-25 0,12-10 14 15,0-9 84-15</inkml:trace>
  <inkml:trace contextRef="#ctx0" brushRef="#br0" timeOffset="17831.9941">12374 8059 353 0,'13'0'499'0,"-7"11"42"0,-6 0 26 16,-6 8-49-16,-7 13-230 0,-1 5-121 15,-11 7-68-15,-1 11-35 0,0 1-19 16,0 5-4-16,-7 5-1 0,7 1-1 0,0 2-4 16,0 4-11-16,0-7-20 0,13 1-31 15,-7-3-22-15,13-4-16 0,1-6-31 0,6-6-74 16,6-4-110-16,-6-7-138 0,14-12-66 16,-1-6-34-16,0-16 6 0,13-3 68 0</inkml:trace>
  <inkml:trace contextRef="#ctx0" brushRef="#br0" timeOffset="18108.2225">12589 8807 240 0,'0'11'479'15,"0"0"41"-15,-6 7 26 0,-2 4 0 0,2 3-248 16,0 5-134-16,-1-1-72 16,0 5-40-16,1-5-21 0,6 0-9 0,6-3-2 0,1-4 2 15,6-4 4-15,7-7 1 0,6-4 0 16,-1-7 1-16,9-4 0 0,-2-10-5 0,7-1-4 15,-6-7-2-15,-7-1-2 0,0-2-5 16,-13-4-3-16,-1 0-1 0,-4-1-9 16,-16 5-7-16,-4-5-8 0,-1 4-8 0,-7 5-8 15,-6 3-5-15,0 7 2 0,0 0 3 16,-7 8 2-16,8 3 2 0,-1 3-4 16,6 4-19-16,0 4-62 0,7 0-118 0,1 4-155 15,4-1-78-15,8 1-34 0,0-1 1 16,8 2 53-16</inkml:trace>
  <inkml:trace contextRef="#ctx0" brushRef="#br0" timeOffset="18461.8388">13013 8829 186 0,'18'-11'465'0,"2"0"46"0,-1 0 22 16,-11 3 15-16,-2 5-234 0,-6-1-140 0,0 8-77 16,-6-1-39-16,-2 5-18 0,-4 3-11 15,5 0-2-15,-6 3-4 0,0 5-4 0,7-1-5 16,0 4-7-16,-2 0-7 0,2 3-8 15,6-2-8-15,6-2-5 0,2-2-5 16,-2-1-4-16,13-3-1 0,-6-4 3 0,14-7 6 16,-2-2 4-16,8-4 4 0,-7-9 4 15,6-1 4-15,2 2 2 0,-9-5 0 0,1 1 4 16,-6 2 4-16,-1-2 3 0,-6 6 4 16,0-2 5-16,-7 5 4 0,2-2 0 0,-2 4 3 15,0-1 10-15,-6 4 9 0,6 4 12 16,2-4 10-16,-8 3 20 0,6 1 23 15,7-1 12-15,-7 2 13 0,8-5 0 0,-8 3-1 16,6-3-18-16,2-3-22 0,-1-2-25 16,0 2-25-16,0-4-40 0,0-1-49 0,0 1-53 15,-7-7-49-15,1 3-32 0,6-5-55 16,-6-2-83-16,5 4-113 0,-4-5-79 16,-2 1-27-16,0 0-5 0,0 3 38 0,8 1 94 15</inkml:trace>
  <inkml:trace contextRef="#ctx0" brushRef="#br0" timeOffset="18644.1671">13865 8707 141 0,'6'8'441'15,"2"-1"50"-15,-2 4 32 0,-6 5 21 0,0-2-210 16,-6 1-135-16,-2 3-79 0,2 0-44 16,0 0-32-16,-1 1-17 0,1-1-9 15,-1 4-5-15,1-4-2 0,-1 1-9 0,7-1-3 16,-6 0-8-16,6-3-28 0,0-1-72 15,0 1-114-15,0-7-160 0,6 0-85 0,-6-6-40 16,7-2 3-16,-1-2 57 0</inkml:trace>
  <inkml:trace contextRef="#ctx0" brushRef="#br0" timeOffset="19266.959">14159 8726 192 0,'12'4'467'0,"-5"-4"45"0,0 3 23 0,-1 8 14 15,-6-4-234-15,0 9-141 0,6-2-78 16,-6 1-41-16,-6-1-20 0,6 1-14 0,0 3-5 16,0-4-2-16,0 1-5 0,0 1-6 15,0-3-7-15,6-1-10 0,-6-1-14 0,7-4-26 16,-1-3-39-16,8-1-46 0,-2-6-44 16,2-4-42-16,-2-4-40 0,8 0-20 15,-1-7 9-15,-5 2 43 0,5-2 88 0,7 0 108 16,-12 3 100-16,4 1 85 0,2 0 67 15,0 6 35-15,-7-3-12 0,-1 7-37 0,2 4-34 16,-1 0-26-16,0 0-24 0,0 4-23 16,1 0-17-16,-2 3-18 0,1 1-11 15,0-2-11-15,0 2-10 0,1-1-8 0,4 0-3 16,2 1-2-16,0-5-2 0,-1 1-2 16,7-4-2-16,1-4-1 0,-8 4-2 15,7-7-3-15,0 3 0 0,0-7-1 0,-6 4-1 16,-1-3 0-16,1-2-2 0,0 1-2 0,-8-3 0 15,1-1 1-15,0 4 1 0,0 0-1 16,-6-1 1-16,0 5 3 0,-7 4 2 16,0-1-7-16,-7 4 3 0,-6 0 1 0,6 7 1 15,-6 0 0-15,0 1 0 0,1 3 6 16,-8 0-3-16,7 3-5 0,0-2-4 0,6 3-7 16,1-5-6-16,0 1-11 0,12-3-26 15,0-1-36-15,1-3-45 0,6-4-33 16,6 0-17-16,1-8 4 0,-1 5 38 0,7-8 71 15,-6 3 88-15,6-2 77 0,-7 2 47 16,1 5 26-16,0 3 0 0,-7 0-8 0,0 7 54 16,0 12 96-16,-7 2 93 0,0 8 77 15,2 11 50-15,-8 12 32 0,6 3-64 16,-6 6-118-16,0 10-108 0,0 2-90 0,0 0-62 16,-6 4-53-16,-2 0-39 0,2 0-24 15,-7-7-20-15,7-8-18 0,-7-3-20 0,0-5-34 16,-7-10-97-16,7 0-182 0,-6-14-170 0,-1-1-254 15,1-11-148-15,-8-6-49 0,8-9 56 16,6-6 169-16,-7-9 166 0</inkml:trace>
  <inkml:trace contextRef="#ctx0" brushRef="#br0" timeOffset="19579.7713">16386 8536 64 0,'32'-23'451'0,"-12"5"57"0,-7 7 32 16,0 1 22-16,-6 10-134 0,-1 7-158 16,0 4-60-16,-6 10 32 0,0 5 60 0,0 7 58 15,0 0 35-15,0 8 5 0,0 2-22 16,0 1-78-16,0 4-86 0,0 0-77 0,0-1-63 15,0-3-43-15,7-3-35 0,-7-5-22 0,7-7-20 16,-7-4-18-16,6-5-54 0,-6-9-106 16,0-8-92-16,-6-3-62 0,6-11-32 15,-7-7-28-15,7-4-22 0,-7-11 8 0,7-11-52 16,0-7-28-16,-6-8-9 0,12-7 18 16,-6-8 63-16,7-2 98 0</inkml:trace>
  <inkml:trace contextRef="#ctx0" brushRef="#br0" timeOffset="20132.2354">16933 8943 164 0,'33'-8'466'0,"-1"1"50"0,-6-1 32 16,-7 1 22-16,1 0-207 0,-7 2-147 0,-6-2-73 15,-1 1-31-15,-6 1-14 0,0-2-4 16,-6 3 6-16,-8 4 5 0,8 0 1 0,-7 4-8 16,-6 0-13-16,-1 4-13 0,1 3-15 15,-1 3-15-15,7-3-16 0,-7 8-10 16,8-5-4-16,4 4-4 0,2 0-5 16,0 5 1-16,-1-5-1 0,7-1 5 0,7 3 2 0,5-3-2 15,-4-5 6-15,11-1 7 0,1-4 17 16,-2 0 14-16,9-7 12 0,-7-3 20 15,6-1 11-15,0-3 5 0,0-4-8 0,-1-4-15 16,2 1-12-16,-8-6-18 0,0 7-16 16,-5-9-13-16,-1 3-14 0,-6-3-8 0,-1 4-13 15,-6-4-7-15,-6 4-6 0,-1 2-4 16,-6-2 2-16,-1 7 3 0,2 1 5 0,-1 2-11 16,-7 1-25-16,8 7-38 0,-8-4-53 15,0 8-51-15,1 0-35 0,-1-1-16 16,0 5-44-16,1 2-100 0,-1 1-110 0,0 0-35 15,2 1-9-15,-2 2 8 0,7 1 59 16</inkml:trace>
  <inkml:trace contextRef="#ctx0" brushRef="#br0" timeOffset="20556.5588">17513 8847 325 0,'19'-7'472'0,"-6"-4"42"15,0 3 27-15,1 1-73 0,-8 3-169 16,-6 1-112-16,6 3-57 0,-12 0-17 16,0 3 7-16,-2 8 14 0,-4 0 10 0,-2 4 10 15,1 4-2-15,1-2-17 0,-2 6-28 16,2-1-30-16,-2 3-25 0,8-3-33 0,6 0-33 16,0 0-27-16,6-7-19 0,1 0-19 15,6-4-21-15,7-4-15 0,-1-3-4 16,1-4 1-16,6-4 5 0,-7-3 6 0,1-4 18 15,0 0 21-15,-2-1 18 0,2-2 16 16,-7-5 8-16,1 5 9 0,-2-4 6 16,-6 3 11-16,8 4 7 0,-8 4 10 0,1 3 21 15,-1 0 36-15,-6 4 53 0,7 8 45 16,0-1 36-16,-7 4 32 0,6 0 29 0,0 3 3 16,1 2-22-16,0-2-24 0,-1 1-16 0,7-1-22 15,0-3-27-15,6-3-23 0,1-1-25 16,6-3-19-16,1-4-21 0,-1 0-20 15,-1-9-23-15,1 3-35 0,0-5-47 0,1 1-98 16,-8-6-139-16,0 1-104 0,-5-3-102 16,-1 0-156-16,-7-4-146 0,7 0-7 0,-6-3 85 15,5 3 75-15,2-4 91 0,-1 4 165 16</inkml:trace>
  <inkml:trace contextRef="#ctx0" brushRef="#br0" timeOffset="20857.4135">18405 8799 285 0,'13'15'481'0,"-7"0"48"0,0-1 34 16,2 5-12-16,-8-1-217 0,6-4-107 0,-6 5-28 16,6-1-2-16,-6 1 6 0,0-5-1 15,7 4-11-15,-7-3-22 0,0 0-33 16,7-3-45-16,-7-2-44 0,0 1-47 0,6-7-52 16,-6-2-54-16,6 3-55 0,1-5-34 15,6-5-19-15,0-1 10 0,0-5 32 0,6 1 43 16,1-10 47-16,-1 3 33 0,7-6 26 15,1 2 25-15,-1-2 37 0,0 2 65 16,7 5 97-16,-7 2 93 0,6 7 80 0,-7 2 61 16,2 5 25-16,-7 9-25 0,6 1-69 15,-14 8-76-15,2 1-75 0,-1 6-66 0,-7 1-50 16,-6 3-53-16,0 4-59 0,0-3-143 0,-6-1-212 16,-1 0-277-16,-6-3-249 0,0 0-117 15,-7-8-35-15,8-1 87 0,-1-5 184 16,-7-4 261-16</inkml:trace>
  <inkml:trace contextRef="#ctx0" brushRef="#br0" timeOffset="22494.8968">16379 8513 92 0,'-6'-7'425'0,"6"0"53"0,0 0 34 16,0-1 18-16,6-2-182 0,1 2-137 15,-1-3-86-15,8 0-49 0,-2-1-29 0,2 2-14 16,5-1-5-16,7-3-2 0,-6 6-3 16,5-3-2-16,1 4-5 0,-6-1-4 15,6 1-3-15,1 7-7 0,-9 0-2 0,2 0-3 16,0 4 1-16,-1-1 0 0,1 8 5 15,-7-3 3-15,0 7 3 0,-6-1 4 0,-1 4 3 16,0 0 3-16,-6 4-3 0,0 4 0 16,-6 0-2-16,0 3-1 0,-1 4-2 15,-6 0-4-15,0 0-1 0,-7 4-3 0,1-1 0 16,-7-2-1-16,0 3-2 0,0-5-8 16,-7 0-11-16,7 2-10 0,-7-5-16 0,7 4-29 15,0-7-112-15,1 3-188 0,-1-3-90 16,6 0-45-16,-7-4-14 0,9-8 12 0,-2 1 109 15</inkml:trace>
  <inkml:trace contextRef="#ctx0" brushRef="#br0" timeOffset="24509.1277">11774 11478 94 0,'-19'-8'444'0,"-7"5"51"16,-6-2 32-16,-7 2 15 0,-7 6-169 15,-7 5-165-15,2 6-90 0,-8 5-50 0,7 3-32 16,-1 7-14-16,2 0-9 0,5 5-8 16,7-1-3-16,7 0-1 0,5-1 0 15,15 4-1-15,12-5 3 0,6 1 0 0,13-6 0 16,15 0 0-16,11-5 1 0,13-5-1 15,7-5-4-15,7-1-4 0,0-2 3 0,-1-1 2 16,-12 0 1-16,0 0 6 0,-14 8 21 16,-13 0 49-16,-5 7 65 0,-21-1 73 0,-6 9 58 15,-13 0 40-15,-13 2 8 0,-6 5-32 16,-14 4-59-16,0-4-72 0,-6 2-56 16,-7-2-47-16,8 0-48 0,-2 0-67 0,1-1-84 15,7 1-90-15,6-9-67 0,7 2-40 16,5-8-49-16,7 0-93 0,8-8-103 0,6-2-14 15,12-9 15-15,6-6 14 0,2-9 59 16</inkml:trace>
  <inkml:trace contextRef="#ctx0" brushRef="#br0" timeOffset="24887.085">11977 12039 226 0,'20'6'488'0,"-8"2"71"0,-6 10 86 16,1 4 68-16,-7 11-195 0,-7 3-95 0,1 5-35 15,-6 10-10-15,4 4-47 0,-4 4-44 16,-2 3-53-16,1-1-41 0,1 2-46 0,5-3-60 16,-6-2-37-16,7-11-22 0,-1-2-12 15,0-6-6-15,7-6 0 0,-6-7 1 16,6-7-4-16,0-9-18 0,0-6-24 0,0-4-27 16,6-11-45-16,1-7-50 0,-7-12-61 15,7-6-62-15,-7-12-49 0,6-10-20 0,0-8 10 16,1-11 31-16,6-4 55 0,0 1 78 15,13-1 70-15,6 0 48 0,7 8 35 0,7 4 19 16,7 6 16-16,-2 8 9 0,2 11 10 16,-1 11 17-16,-1 4 28 0,-4 14 36 0,-9 8 53 15,-5 7 56-15,-1 7 44 0,-12 8 23 16,-7 4 1-16,-13 6-22 0,0 1-48 0,-13 3-57 16,-7 4-49-16,-6-1-56 0,-6 6-55 15,-7-5-78-15,6 3-102 0,-5-7-102 16,-2 5-68-16,1-5-103 0,6-4-187 0,-5 1-81 15,5-8 20-15,1-3 55 0,5-4 42 16,1-3 105-16</inkml:trace>
  <inkml:trace contextRef="#ctx0" brushRef="#br0" timeOffset="25201.4375">12491 12254 211 0,'39'0'475'0,"6"0"50"0,-12-4 35 0,7 4 22 16,-8-3-238-16,7-5-137 0,0 2-75 15,-7-6-49-15,8-2-31 0,-1-2-22 0,-7-2-11 16,7-3-12-16,-6-2 0 0,-7 2-2 16,0-5-3-16,0 0-6 0,-7-4-9 15,-5 5-7-15,-1-8-8 0,-7 4-6 0,-6 4-3 16,0-5 4-16,-13 8 7 0,1 4 10 16,-8-1 5-16,-7 8 9 0,-5 8 9 15,6 3 13-15,-7 3 15 0,-6 12 16 0,7 3 18 16,-1 4 14-16,1 7 6 0,6 5-3 15,6 2-10-15,1 8-11 0,-1 0-15 0,14 3-28 16,6 2-39-16,6-2-46 0,7-3-29 16,13 0-19-16,0-8-12 0,13-6 9 0,1-5 23 15,11-6 19-15,1-8-34 0,1-4-90 16,-2-7-172-16,2-7-92 0,-1 0-46 0,-7-4-9 16,1-8 43-16</inkml:trace>
  <inkml:trace contextRef="#ctx0" brushRef="#br0" timeOffset="25536.2317">13488 12155 34 0,'-13'7'425'0,"-7"1"61"15,6 3 32-15,2-3 23 0,-1 2-137 16,6-2-167-16,1-1-96 0,6 4-57 0,0-8-30 16,6 5-18-16,1-5-10 0,12-3-7 15,-5-3-5-15,12 0-2 0,-7-2-3 0,13-7-2 16,-5 3-2-16,5-2 1 0,1-4-3 15,-1-4 0-15,-6 1-2 0,7 0 0 0,-13 0-1 16,6-1 0-16,-13 1 1 0,-1 0-1 16,-5-1 1-16,-7 1-3 0,-7 3 2 0,1 4 14 15,-7 4 31-15,-13 3 54 0,6 4 72 16,-5 4 76-16,-9 3 66 0,9 8 35 16,-7 3 3-16,6 4-32 0,-7 4-58 0,7 6-66 15,6 5-61-15,1 4-56 0,-1-1-63 16,6 1-107-16,8 3-135 0,6-4-105 0,6-8-63 15,8-2-30-15,12-5 4 0,7-6 10 16,-1-7-8-16,7-6-76 0,7-10-34 16,-1-3-15-16,8-5 0 0,5-5 60 0</inkml:trace>
  <inkml:trace contextRef="#ctx0" brushRef="#br0" timeOffset="25897.6204">14386 11997 230 0,'-12'8'490'0,"-8"3"61"0,-7 4 45 0,1 7 30 16,-6 0-243-16,-1 6-132 0,1 6-80 16,6-1-57-16,-7 4-42 0,7-1-42 0,7-3-30 15,5 0-24-15,2-8-12 0,12-2-5 16,6-9-3-16,0-7 9 0,14-2 12 16,6-13 10-16,1-3 4 0,-1-7-2 0,6-5 2 15,1-6-1-15,-1-3-1 0,-5-9-13 16,5-3-13-16,-7-4-18 0,-5-6-58 0,0-9-120 15,-1-6-174-15,1-5-82 0,-8-2-33 16,8 2-7-16,-6 1 258 0,-1 10 266 16,7 8 265-16,-8 11 141 0,-6 11 79 0,8 12 71 15,-14 10-141-15,0 11-70 0,0 14-11 16,-7 12 6-16,-6 11 0 0,1 10-25 0,-8 11-46 16,7 9-72-16,-7-1-130 0,0 8-129 0,8-6-91 15,-2 6-73-15,14-8-52 0,0-4-29 16,14-7 38-16,-2-4 59 0,2-7 30 15,5-7-4-15,-6-8-57 0,6-7-151 0,1-7-75 16,0-7-33-16,-1-6 5 0,1-4 45 16</inkml:trace>
  <inkml:trace contextRef="#ctx0" brushRef="#br0" timeOffset="26066.1964">14822 12137 182 0,'8'-8'485'0,"-2"1"68"0,0 7 92 15,-6 0 104-15,-6 7-139 0,0 1-96 16,-2 7-51-16,2-1-41 0,-7 4-76 0,6 5-95 15,1-2-86-15,-7 1-60 0,7 0-58 16,-1 3-71-16,0-2-117 0,1-4-118 0,6-1-85 16,0-4-50-16,6-2-55 0,1-5-73 15,6-4-50-15,0-6-21 0,7-1 9 0,0-7 13 16,-1 0 47-16,0-7 106 0</inkml:trace>
  <inkml:trace contextRef="#ctx0" brushRef="#br0" timeOffset="26697.0084">15155 12075 191 0,'12'-4'473'0,"2"-1"57"0,-8 10 57 16,1-1 61-16,-7 3-180 0,-7 8-88 16,7 0-28-16,-6-1-5 0,0 7-14 0,-8 2-25 15,8-2-36-15,-7 2-49 0,0-1-46 16,6 4-48-16,-5-5-42 0,4-2-33 0,2-1-20 16,6-4-12-16,0-2-7 0,0-5-7 15,6-3-15-15,2-1-19 0,4-6-28 0,1-1-34 16,0-8-41-16,6 2-45 0,1-9-35 15,0 1-20-15,-1-4-16 0,1-3-4 0,6-6 15 16,-6 4 30-16,5-3 39 0,8 0 33 16,-13 4 42-16,6 5 41 0,0 3 36 15,-7 3 25-15,1 5 33 0,0 5 36 0,-8 2 53 16,-5 6 47-16,6 2 39 0,-13 5 35 16,7 1 11-16,-7 0-10 0,0 7-40 15,-7 1-43-15,1-1-43 0,6-4-40 0,-7 5-36 16,7-1-16-16,7-4-14 0,-7 2-7 15,13-7-4-15,-1 0-4 0,2-1-7 0,12-5-16 16,-1-6-13-16,1 3-17 0,7-8-18 16,7-1-17-16,-8 0-22 0,7-2-19 15,0-4-31-15,1 0-23 0,-2 1-21 0,1-1-6 16,-6-4 14-16,-1 4 24 0,-5 1 38 0,-8 3 42 16,0-1 46-16,1 10 51 0,-13-6 58 15,-7 8 59-15,-7 0 42 0,-6 4 33 0,-6 2 19 16,-7 6-1-16,-1 3-30 0,-5 0-40 15,-1 3-35-15,1 3-30 0,-7 2-31 16,13-2-50-16,0 4-69 0,6-2-75 0,1 0-55 16,12-5-38-16,7-1-21 0,7-5-7 15,12-1 26-15,1-8 38 0,12 2 31 0,1-5 19 16,5-5 16-16,2 2 29 0,5-5 27 16,1 5 31-16,-7 0 33 0,0 3 39 15,-6 0 47-15,-1 6 92 0,-12 2 95 0,0 11 83 16,-8 2 53-16,-5 12 18 0,-1 4-17 15,-12 7-74-15,-7 4-85 0,0 2-83 0,0-1-60 16,-13-2-43-16,0 4-27 0,-7-4-35 16,1 2-59-16,-1-6-142 0,-6 2-159 15,7-9-107-15,-8-7-204 0,1-3-192 0,-6-11-64 16,-1-5 78-16,-13-10 123 0,8-10 87 16,-14-9 201-16</inkml:trace>
  <inkml:trace contextRef="#ctx0" brushRef="#br0" timeOffset="26834.0228">15428 11697 626 0,'13'-47'768'0,"-6"-2"64"15,6 13-5-15,-13 7-79 0,6 3-507 0,-6 9-344 16,0 5-379-16,-6 4-198 0,-7 5-68 16,-7 3 44-16,0 3 65 0,-6 5 113 15</inkml:trace>
  <inkml:trace contextRef="#ctx0" brushRef="#br0" timeOffset="27235.4973">17011 11481 237 0,'13'-34'495'0,"6"6"54"0,-5 6 31 16,-8 7 45-16,0 8-172 0,-6 10-54 16,-6 12-17-16,0 7 6 0,-8 14 11 0,2 6-20 15,-8 8-74-15,1 5-80 0,-1 8-68 16,7-2-56-16,-7 2-39 0,14-1-25 0,6-6-17 15,6-9-3-15,7-7 0 0,7-4 5 16,12-13 2-16,7-6 4 0,1-8-1 0,11-9-2 16,2-9-5-16,-1-4-4 0,7-9-5 15,-8-8-5-15,-5-6-6 0,-7-13-28 0,0-5-90 16,-13-8-166-16,0-4-108 0,-13-7-103 16,1 3-96-16,-8 0-39 0,-6 8 32 0,0 11 95 15,-6 11-7-15,-1 14 23 0,-6 7 56 16,0 19 42-16,-7 8 45 0</inkml:trace>
  <inkml:trace contextRef="#ctx0" brushRef="#br0" timeOffset="27651.385">17747 11909 118 0,'6'-11'440'0,"-6"11"52"0,0 5 38 16,0 6 25-16,-13 3-167 0,1 11-98 16,-2 5-34-16,-12 6-15 0,1 5-12 0,-9 7-12 15,-5 3-29-15,1 4-44 0,-1 0-55 16,6-1-43-16,1-6-23 0,12-4-10 16,0-12-4-16,7 2 0 0,7-12 5 0,-1-3 7 15,7-8 1-15,0-8-5 0,13-6-3 16,0-5-9-16,7-3-8 0,0-7-13 0,-1-4-9 15,7-5-10-15,0-1-13 0,0-8-16 16,7-6-11-16,6-2-11 0,-7-3-6 0,14-4-3 16,-1-4 9-16,1 0 21 0,6 5 30 15,7 5 39-15,-7 4 45 0,-1 9 69 0,2 9 59 16,-7 9 45-16,-7 6 35 0,-13 8 21 16,-7 8 4-16,-12 6-29 0,-7 2-30 15,-13 2-39-15,-6 3-40 0,-14 2-40 0,-7 2-36 16,-5-3-42-16,-7 0-67 0,-1-1-162 15,2 2-154-15,-8-4-243 0,7-1-227 0,-7-4-106 16,0-2-19-16,8-5 114 0,-1-4 132 0,6 1 231 16</inkml:trace>
  <inkml:trace contextRef="#ctx0" brushRef="#br0" timeOffset="42702.2685">6187 3011 105 0,'6'4'322'0,"-6"0"33"0,6-4 25 16,-6-4-61-16,0 4-110 0,0-4-71 15,-6 0-45-15,0 4-32 0,-1-3-23 0,0-1-15 16,-5-2-8-16,-1 1-5 0,-7-2 1 15,-6-1 2-15,0 1 10 0,-7 0 12 0,1-5 17 16,-7 2 10-16,0-1 5 0,-13 0 3 16,-1-1-7-16,-6 2-9 0,-6 3-17 0,-6-4-14 15,-7 4-7-15,-6 2-7 0,-1 2-1 0,0-1-6 16,-6 4-1-16,-1 0-1 0,-5 4-1 16,-7-1-2-16,-1 2-3 0,8 2 6 0,-7-4 3 15,6 5 2-15,0-1 3 0,0 3 4 16,1-1 4-16,6 1-1 0,-1-2 3 0,1 2 2 15,0 6-2-15,6-2 2 0,7 0 0 0,0 5-6 16,6 3-5-16,1 0-5 0,-1 3-4 16,0 4-3-16,1 1-6 0,-1 3 1 0,7 0 1 15,0 4 3-15,0 3 1 0,6-3 2 16,7 3 2-16,7 0-1 0,-2 0 3 0,2 1 3 16,7-1 2-16,5 4-1 0,1 0 0 0,5 0 3 15,7 3-2-15,2 4 0 0,4-3-2 16,8 7 1-16,6-3 0 0,12-2-1 0,8 3 2 15,6-2 1-15,19-4 1 0,14 0 0 16,12-7 2-16,14 2 1 0,20-10 5 0,12-3 2 16,26-3 4-16,20-7-3 0,33-8 3 15,19-8 0-15,12-3-12 0,21-14 1 0,-1-5-2 16,14-7-1-16,-1-6-3 0,1-9-1 16,-13-7 1-16,-8-3-12 0,-18 0-2 0,-27-4 2 15,-26 1-6-15,-25-2 1 0,-21-3-3 16,-25-6-1-16,-26-1-7 0,-33-4-6 0,-19-7-3 15,-34-3-2-15,-24-5 11 0,-21 1 2 16,-32 0 7-16,-20 4 4 0,-26 2 9 0,-19 5 0 16,-14 11-7-16,-5 14 3 0,-15 11 3 15,-5 11-5-15,0 16-19 0,-13 10-42 0,-1 10-109 16,14 9-176-16,19 6-93 0,13 5-41 0,27 0-14 16,18 2 32-16</inkml:trace>
  <inkml:trace contextRef="#ctx0" brushRef="#br0" timeOffset="43411.8373">11234 2821 158 0,'-104'21'315'15,"-13"1"32"-15,-7 8 30 0,-19 3-83 0,-1 7-69 16,-18 4-31-16,-1 11-18 0,-7 4-10 16,14 4-9-16,20-2-21 0,12 5-23 0,19-4-20 15,27-3-20-15,26 3-16 0,26 0-5 16,26-3 3-16,39-1 6 0,33 2-1 0,38-9 3 15,40 0-3-15,39-3-18 0,33-7-11 0,32-9-11 16,32-3-13-16,8-11-5 0,-2-4-6 16,-6-6-6-16,-18-8-6 0,-21-3-8 15,-18-12-2-15,-28-7-13 0,-31-7-5 0,-21-11 7 16,-24-9 3-16,-28-9 4 0,-26-7 10 16,-18-9 7-16,-34-10 11 0,-26-4 1 15,-31-4 1-15,-34 1-1 0,-33-1 7 0,-31 9 0 16,-34 2-6-16,-31 12 2 0,-28 9-8 0,-18 16-11 15,-19 11-12-15,-15 11-21 0,-12 11-37 0,13 11-65 16,13 11-136-16,13 7-120 0,27 12-65 0,18 3-16 16,33 3 20-16,19 6 51 0</inkml:trace>
  <inkml:trace contextRef="#ctx0" brushRef="#br0" timeOffset="43999.079">6870 4103 161 0,'-12'-4'362'16,"-2"-3"43"-16,2 3 22 0,-2 1-59 0,8 3-144 15,6-4-68-15,-7 8-41 0,14-1-24 16,-1 4-3-16,14 1 8 0,6-1 9 0,19 4-2 16,14-4 1-16,20 1 4 0,18-5 9 0,21-3 12 15,18-7 12-15,26-4 3 0,21-3 1 16,25-5-17-16,14-3-27 0,0-3-33 16,-14-1-29-16,-6 0-43 0,-20 4-60 0,-19-3-49 15,-13 3-35-15,-20-4-65 0,-13 0-169 16,-19 0-138-16,-20 1-43 0,-19-4-4 0,-14-5 8 15,-19 1 54-15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36:11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10791 4399 27 0,'-39'-3'322'0,"0"3"34"0,-7-4 19 15,-5 1-10-15,5-1-144 0,-6 1-91 16,-7-1-52-16,7-1-31 0,-7 2-18 0,-6 3-10 15,7-3 0-15,-7-1 3 0,-7 0 10 16,0 1 19-16,1-5 17 0,-1 5 17 0,-6-1 14 16,6-1 5-16,-6 3 2 0,6-6-15 15,-6 5-13-15,7-1-17 0,-8-4-18 0,1 6-13 16,0-3-13-16,-6 2-9 0,-7-2-6 16,6 2-2-16,-13 3 2 0,1-4-1 15,-2 1-1-15,2-1 3 0,-7 0 1 0,-1 1-1 16,1-1-5-16,0-3 0 0,-7 3 5 15,7 1 1-15,0-1 1 0,0 0 2 0,0 1 0 16,-7-1 0-16,7 0-6 0,-1 1-4 16,1-4 0-16,-1 2 0 0,8 2 2 0,-7-4 0 15,7-1-1-15,-8 1 2 0,1 0-3 16,0 0 0-16,6-1 4 0,-6 0 1 16,0 2 3-16,5-2 0 0,-4 0 0 15,5 1 2-15,1 0-7 0,5 0-1 0,-5 3 1 16,12-3-2-16,0 0 0 0,0 3 0 15,1 0 0-15,6 0-1 0,0 1 0 0,-7 3 1 16,0 3-1-16,6-3 0 0,-11 8 0 16,5-4-1-16,0 3 3 0,-6 0 3 0,6 4 0 15,-6-1-1-15,-6 7 1 0,-1-3 0 16,1-1-4-16,-1 6-5 0,-1-1-1 16,-4 1 1-16,11-1 2 0,-5 0 0 0,-1 0 2 15,1 5 0-15,-2-1 0 0,8 0-3 0,-6 0-1 16,5 0 1-16,1 3 5 0,7-3 1 0,-1 4 4 15,0 0 3-15,8 3 3 0,-8-3-3 16,6 3-1-16,-5 0-1 0,6 0-5 0,-1 1-2 16,8 3 0-16,0-4-2 0,-1 4 0 15,6-3 1-15,7-1 1 0,2 0 2 0,4 4 0 16,1-7-1-16,7 3 2 0,-1-3-2 0,1 3-1 16,6-4 1-16,5 5-1 0,-5-4 2 15,13 3-2-15,-6 0-1 0,13 1 1 0,-1-1-1 16,0 4 1-16,7-1-2 0,1 2 4 0,12-5 1 15,0 4 2-15,0 4 2 0,6-5 0 0,13-3 1 16,-5 5 0-16,12-1-3 0,-1-4-2 16,9 0-1-16,4-4 0 0,1 6-1 0,7-10 3 15,6 1 2-15,6 0 1 0,1-3 1 0,12 2 1 16,2-2 3-16,4-1-7 0,8 1-1 0,7-1-1 16,-1 0 0-16,6 0 0 0,1 1-2 15,-1-1 1-15,8 4-2 0,5-3-2 0,1 2-2 16,0-2-1-16,6-1 4 0,0 4 4 15,7-7 5-15,0 3 1 0,6-3 0 0,7 0 0 16,-1-5-1-16,2 1-3 0,4 0-2 16,8-4-1-16,0 1 0 0,0-4 7 15,0-1-1-15,6 1 0 0,1 0 0 0,-1-1 0 16,0 1 3-16,0-1-7 0,-6 6-1 0,-6-7-1 16,6 3-1-16,-8 1 1 0,2-1-5 15,0 2 5-15,-2 0 3 0,-4-4 0 16,-2 6 1-16,1-6 0 0,0 0 1 0,-7-3-4 15,7 4-2-15,-7-4-1 0,0 0-3 16,0 0 1-16,-6-4-1 0,0 4-2 0,-1-3 4 16,-12-5 3-16,7 4 3 0,-8-4 1 15,1 6-1-15,-7-5 3 0,1 2-5 0,-8-1-3 16,1-1-2-16,-7 2 0 0,0-2 2 16,-6 0-1-16,-7-1 1 0,0 1 0 15,-6-1 1-15,6-2 0 0,-13 2-4 0,7-3 3 16,-7 1-4-16,0 2 4 0,1-3-1 15,-9-4 1-15,2 5 1 0,0-5 3 0,-7 0 3 16,1 4-1-16,-2-4 0 0,8 1 2 16,-13-4-1-16,5 3-3 0,2 0-2 0,-1 1 6 15,-1-2-3-15,-4 2-3 0,5-1 0 16,-7 0-1-16,1 1 0 0,-1 0-6 16,-6-1 3-16,1 0 1 0,-1 1 1 0,-7-1 2 15,7-4-1-15,-6 5 1 0,-1-1 0 16,8 0 0-16,-8 1 0 0,1-1-2 0,6-3 1 15,-7 4 0-15,1-1 1 0,6 0-1 16,0 0 0-16,-6 1 0 0,6-1 0 0,-1 0-2 16,2-3 2-16,-1 4 1 0,0 2-1 15,0-2 1-15,0-1-1 0,-6 5 3 0,-1-6-2 16,1 5 0-16,-1 1-2 0,1-1 0 16,-7 0 1-16,7 0 0 0,-7 3-1 15,6-3 2-15,-5 0 3 0,5 0 2 0,-7 1 2 16,2-1 1-16,-1-5 1 0,0 2-2 15,0-4-1-15,-7-1-1 0,1-3-4 0,0 1-1 16,-1-5 0-16,-6 0-3 0,0-3 0 16,-7-4 1-16,-12 0 0 0,0-3-2 15,-7-1-1-15,-1 0 2 0,-12-3-2 0,-6-1 3 16,-1 1 2-16,-6 4 2 0,-7-6 2 0,1 3-1 16,-7 2 3-16,0 0-2 0,-6 0-2 15,-7 2-1-15,-1 1-5 0,-6 1-3 16,-5 1-5-16,-2 2 6 0,-6 0-10 0,-12 2-19 15,-1 2-29-15,-6-3-45 0,0 6-63 16,-14 1-97-16,8 4-112 0,-1 0-62 0,1 7-10 16,-1 1 26-16,7 6 53 0</inkml:trace>
  <inkml:trace contextRef="#ctx0" brushRef="#br0" timeOffset="6680.0766">8596 9612 47 0,'0'-6'426'0,"0"-1"61"0,0-2 36 0,-6 2 17 16,6 4-148-16,-6-1-156 15,-2 0-98-15,8 1-55 0,-12-1-23 0,5 4-6 16,-6 4 8-16,7-1 18 0,-7 5 24 0,-1 2 34 16,2 6 21-16,-1-2 12 0,0 4 0 15,0 1-6-15,6 6-22 0,-6-3-38 0,7 0-31 16,-1 3-22-16,7-2-15 0,0-1-17 15,0-4-1-15,7-3 3 0,5-1 1 0,2-6-4 16,-1-2-2-16,0-6 2 0,6 0-6 16,1-3-4-16,-7-4-5 0,6-3 2 0,-6-2-1 15,1 1-3-15,-2-3-2 0,2 2-8 16,-8-2-3-16,0-1-5 0,-6 5-9 0,0-2 1 16,-6 1-7-16,0 4 8 0,-8 3 9 15,2 4 10-15,-2 0 18 0,1 4 7 16,0 3 13-16,0 0 4 0,1 4-1 0,-2 4-3 15,1-4-13-15,7 4-8 0,6-4-9 16,-7 0-8-16,14 0-13 0,-1-4-7 0,1 0-3 16,5-2 1-16,2-5-6 0,-1 0-15 15,0 0-37-15,-7-5-62 0,7-2-52 0,-7 0-53 16,8 0-121-16,-8-4-192 0,1 4-64 16,-7-1 9-16,-7 1 25 0,1 3 36 15,0 0 121-15</inkml:trace>
  <inkml:trace contextRef="#ctx0" brushRef="#br0" timeOffset="8183.4852">8434 9796 214 0,'-7'0'459'0,"0"0"46"0,1-3 25 0,6-2-26 15,0 5-190-15,6-3-137 0,1 3-77 16,0-4-38-16,12 4-16 0,1 0 0 0,-1-3 7 16,14 3 10-16,6 0 21 0,0 0 22 15,13 0 28-15,7 0 31 0,12 0 32 0,1 0 26 16,6 0 13-16,7 0 0 0,0 0-10 16,12-4-15-16,1 4-11 0,13-4-6 0,-1 1-11 15,7-1-2-15,1-3-6 0,-8 2-17 16,7-2-32-16,1 4-30 0,-7-1-26 0,-7-3-27 15,-13 3-19-15,0 4-10 0,-6-4-6 16,-13 1-6-16,-7 3-2 0,-7-4-4 0,-13 4-13 16,-5 0-20-16,-1 0-40 0,-13 0-73 15,-7 0-113-15,1 4-118 0,-14-4-77 0,2 0-30 16,-8 0-38-16,0 3-50 0,-8-3-53 16,2 0 11-16,0 4 24 0,-1-4 21 0,-6 4 62 15,6-4 114-15</inkml:trace>
  <inkml:trace contextRef="#ctx0" brushRef="#br0" timeOffset="8556.4808">10667 9510 194 0,'-25'-7'468'0,"5"3"48"0,-6-3 25 16,13 3 1-16,-7 1-215 0,8-1-144 0,4 4-74 15,8 0-29-15,8 0 5 0,4 4 38 16,8 3 55-16,19 0 55 0,0 4 35 16,13 0 14-16,13 0 6 0,0 4-7 0,0 0-9 15,14 3-11-15,-8 1-13 0,1-1-12 16,0 3-24-16,-13 1-35 0,-1 0-47 0,-13 0-40 15,-12 0-22-15,-1 1-7 0,-18-2-2 16,-8 2 2-16,-12-2-5 0,-8 2-6 0,-12-6-9 16,0 3-14-16,-13-3-17 0,0 1-23 15,-13-3-31-15,7-1-41 0,-8 1-90 16,1-4-200-16,7-3-174 0,6-1-290 0,-1 1-133 16,8-1-46-16,6 0 41 0,7 0 178 15,5-3 168-15</inkml:trace>
  <inkml:trace contextRef="#ctx0" brushRef="#br0" timeOffset="10777.537">11573 9811 285 0,'0'0'440'0,"0"-4"44"16,-6 0 28-16,6 1-83 0,0-4-141 0,0-1-104 15,0-3-66-15,0 0-38 0,0-3-17 16,0-2-6-16,0-5 2 0,0-1 13 0,-8-5 31 16,8-1 32-16,0-6 33 0,-6-5 26 15,6-5 11-15,-6-5-5 0,-1-2-29 16,7-7-29-16,0-5-38 0,-7 1-38 0,7-4-24 15,0-3-17-15,0-5-10 0,0-2-11 16,0 2-7-16,0-3-1 0,0 4-3 0,0 0 0 16,0 3 1-16,0 5 1 0,0-2 0 15,0 9 1-15,0-1-1 0,-6 0-2 0,0 5-4 16,6-1 1-16,-7 0-1 0,-6 3-4 16,6 0-1-16,1 5 0 0,0 4-1 0,-8-2 2 15,8 5 1-15,0 4 2 0,-1 3 9 16,7-1 5-16,-6 9 3 0,-1-1-4 0,0 4 4 15,7 4 0-15,0 4-7 0,-6-2 0 16,6 5-3-16,0 5 3 0,0-3-5 16,0 3 4-16,0 2-4 0,0 0-3 0,0 4-2 15,6 0 0-15,-6 4-1 0,7 0 0 16,0 6 4-16,6 6 2 0,-7 1 0 0,7 6 3 16,0 3 4-16,0 3-2 0,7 3-1 15,-8 2 3-15,8 6 2 0,0-4 0 16,6 5 3-16,-1-1 2 0,-5-3 2 0,7-1-2 15,-1-3 2-15,0 0-2 0,-1-7 0 16,1 0-2-16,-6-5-3 0,0-6 1 0,-7-1 1 16,-1-1 1-16,-4-7-11 0,4-2-13 15,-12-4-8-15,0-4-10 0,-6-7-7 16,0 0-6-16,-8-7 2 0,-5-4 10 0,-1-3 6 16,0-9 10-16,-6 1 5 0,-6-3 9 15,6 3 23-15,0 0 18 0,0 3 19 0,0 5 6 16,0 3-1-16,-1 7 1 0,1 1-18 15,1 9-12-15,-1 2-16 0,0 11-3 0,-7 2-5 16,7 5-21-16,0 7-42 0,-1 4-73 16,9 3-57-16,4 4-84 0,1 0-182 15,0-3-153-15,6 3-42 0,7-4 22 0,0-4 32 16,0 1 69-16</inkml:trace>
  <inkml:trace contextRef="#ctx0" brushRef="#br0" timeOffset="35019.1498">8642 9609 280 0,'13'-10'449'0,"-7"1"44"0,1-5 24 16,0 3-65-16,-1 0-172 0,0 0-105 16,1-4-66-16,6 5-38 0,0-9-17 15,1 5-8-15,-2-5-4 0,8-3-1 0,-1 4-4 16,1-4 4-16,6 4 5 0,0-5 6 15,7 2 4-15,-1-5 3 0,1 4 3 0,-1-4-1 16,7-4-6-16,-6 5-5 0,5 0-1 16,2-5-7-16,-1 1 0 0,0 0-6 15,0 0-2-15,7-1-6 0,-7 1-5 0,7-4-3 16,-7 4 0-16,6-4-1 0,-6-1 0 16,7 5 4-16,-8-4 2 0,8 5 2 0,-7-6 8 15,7 5 6-15,-7-4 2 0,-6 7-2 16,6-3 0-16,0 3 2 0,-6-3-13 0,-1 4-2 15,1 2-10-15,6-3-5 0,-7 5-10 16,1-2-8-16,-7 1 1 0,6 1-7 0,1 2 4 16,-1-3 0-16,-5 5 4 0,5-2 2 15,-6 1 0-15,1-1 1 0,-1 4-2 0,-1-3 0 16,1 3 2-16,-6 1 1 0,6-1-1 16,-7 4 0-16,7-3 2 0,-6 3 0 15,0-4-1-15,-1 5-3 0,1-6 4 0,6 5-1 16,-7 0 0-16,7-3 0 0,1 3 1 15,-8-4 1-15,7 4-2 0,0 0-2 0,-6-4 0 16,6 5-1-16,-7-1-2 0,7-5 0 16,-6 5 1-16,0 1 3 0,-1-1-1 15,1 3 0-15,-1-2 2 0,-6-2 0 0,0 5 1 16,7-3 3-16,-8 2-1 0,2-3 2 16,-8 4-1-16,7-4 2 0,0 4-2 0,0-6-4 15,-7 7 2-15,8-2-4 0,-2 1-1 16,2-4 1-16,-1 4-1 0,-7-1 2 0,8-3 1 15,-2 5 1-15,2-3-2 0,-2 3-1 16,-5-2 0-16,6 1-3 0,0 0 1 16,1 0 1-16,-2-1 1 0,-6 1 2 0,8-1 0 15,-1 2 1-15,-7 1-1 0,0-3 1 16,2 1 1-16,-2 0-1 0,0 3 1 0,0 1 1 16,-6-5-1-16,0 5-1 0,-6 3-2 15,6-4-1-15,-6 4-4 0,0-3-3 16,-2 3 0-16,2 0 2 0,0 3 1 0,-1-3-1 15,-6 4 5-15,6-4 1 0,7 3 2 16,-6-3-4-16,6 4-2 0,-6 0 3 0,6-4-1 16,0 3 2-16,0 1-1 0,0-4 5 15,0 4 2-15,0-4-4 0,6 3 1 16,-6-3 2-16,0 4 3 0,0-4 0 0,0 0-1 16,0 0 6-16,0 0 0 0,0-4-4 15,-6 4-4-15,6-3-4 0,-6-1-2 0,6 0-3 16,-8 1-2-16,2-1-1 0,0 0-1 15,-1 1-2-15,0-1-2 0,1 1-2 0,-1-1 1 16,-5 0 0-16,-2 1 1 0,8 3 0 16,-7-4-1-16,0 4 0 0,0 0 2 15,-7 0-2-15,8 4 0 0,-2-1 1 0,-5 1 3 16,-1 0 1-16,8-1 0 0,-8 4 1 16,6-3 2-16,1 3 2 0,1-3 1 15,-2 0 0-15,2-1 2 0,5 1-1 0,7-1 0 16,-7-3-1-16,7 0 2 0,7 0-1 15,0 0-2-15,5 0 4 0,2-3 0 0,5-1 3 16,7 1-1-16,0-5 3 0,0 5 0 16,7-1 0-16,-7 0 5 0,7 1 1 15,-7-1-2-15,-1 4 3 0,1 0 1 0,-6 0 7 16,0 4 18-16,-7 3 15 0,-1-3 27 16,2 7 38-16,-8-1 39 0,0 3 27 0,-6 1 6 15,7 4 4-15,-7-3-11 0,-7 2-33 16,7 2-32-16,-6-1-30 0,0 1-29 0,0-2-21 15,6 6-19-15,-8-8-10 0,2 4-27 16,0-2-92-16,-1-2-160 0,7 0-139 16,-6-1-239-16,-1-2-188 0,7-2-81 0,-7 2 31 15,1-6 134-15,6 1 121 0,-6 1 235 16</inkml:trace>
  <inkml:trace contextRef="#ctx0" brushRef="#br0" timeOffset="36310.0942">9032 9382 98 0,'8'-4'395'0,"-8"1"57"0,0-1 34 15,6-4-7-15,0 1-139 0,1 4-107 16,-1-5-73-16,8 1-47 0,-2 0-27 0,2 0-13 16,5-1-13-16,1 0-5 0,-1 5 0 15,0-1 2-15,-5 0 2 0,5 4 7 16,1 0 13-16,-14 0 26 0,7 8 41 0,-6 0 44 16,-1 3 41-16,-6-1 23 0,-6 9 20 15,-1-1-8-15,0 4-27 0,-5 3-35 0,-2 1-35 16,2-4-28-16,-1 4-33 0,-1-8-20 15,2 4-23-15,-2-4-18 0,8-3-15 16,0 0-11-16,-1-5-8 0,7 1-2 0,0-3-4 16,7 0 0-16,-1-5-3 0,7-3-14 15,0 0-29-15,7-3-93 0,-1-2-146 0,7-1-111 16,-6-6-98-16,-1 5-172 0,1-4-156 16,0 0-10-16,-8 0 94 0,8 0 81 0,-7 4 88 15,-1-4 174-15</inkml:trace>
  <inkml:trace contextRef="#ctx0" brushRef="#br0" timeOffset="36610.2904">9502 9345 106 0,'6'0'453'0,"-6"0"49"0,0 0 27 16,-6 0 16-16,6 4-177 0,0 3-161 15,0-3-89-15,0 4-47 0,6 2-23 0,-6-2-11 16,7-1-9-16,-7 4-6 0,6-3-4 15,8-2-4-15,-8 2-2 0,7-2-3 0,0-1-1 16,0-5-1-16,-1 0-1 0,2-5-2 16,-1-1 1-16,-6-2-2 0,5 2-2 15,-5-6 0-15,-1 1 0 0,1-3 0 16,0-1-2-16,-7 0 1 0,-7 4 1 0,0-4-2 16,1 1-3-16,-1-1-3 0,-5 4-6 15,-2 0-5-15,2 0-6 0,-2 4-2 0,8 0-6 16,-7-1-18-16,0 5-50 0,6-1-82 15,1 4-126-15,0 0-119 0,-2 0-57 0,2 0-14 16,6 4 38-16,0-4 78 0</inkml:trace>
  <inkml:trace contextRef="#ctx0" brushRef="#br0" timeOffset="36899.5185">9801 9107 25 0,'6'-7'426'0,"-6"7"60"0,0-4 33 0,0 1 19 0,0 3-130 16,-6 0-167-16,6 0-98 0,0 7-52 16,0-4-25-16,0 1-13 0,0 3-8 15,6-3-5-15,2 3-3 0,-2-3-6 0,7-1-4 16,0-3-3-16,0 0 0 0,-7 0-4 16,8-3-2-16,-2-1 3 0,-5-3 1 15,0 0 5-15,-1 3 6 0,-6-3 6 0,0-5 1 16,-6 6-2-16,-1-2-6 0,0 1-11 15,-5 3-19-15,-2 1-18 0,-5-1-22 0,6-1-25 16,0 5-19-16,-7 0-15 0,7 5-39 16,0-5-104-16,7 4-170 0,-7-1-79 0,7 1-35 15,-2 3-10-15,2 1 31 0,6-5 108 16</inkml:trace>
  <inkml:trace contextRef="#ctx0" brushRef="#br0" timeOffset="38299.7632">9456 7997 404 0,'6'-11'479'0,"1"-3"37"16,-7 2 19-16,7 1-110 0,-7 5-166 16,6-2-100-16,-6 4-63 0,0 1-32 0,0 3-14 15,-6 3-11-15,-1 9-2 0,0 2-5 16,1 4 1-16,0 4 3 0,-1 0 0 0,0 0 0 15,1 4-3-15,6-5-3 0,0 5-1 16,0-8-4-16,0 4-6 0,13-7-7 16,-6 0-13-16,5-4-21 0,2-5-22 0,5-1-19 15,1-5-27-15,0-7-56 0,-1-1-86 16,-6-3-119-16,6-3-103 0,-5-1-50 16,-2 0-8-16,-5-3 39 0,0-4 86 0</inkml:trace>
  <inkml:trace contextRef="#ctx0" brushRef="#br0" timeOffset="38505.757">9710 7749 363 0,'6'-5'474'0,"1"5"40"0,0 5 22 15,-7 1-83-15,6 5-183 0,-6 8-103 16,6 6-54-16,-6 4-27 0,0 4-5 0,-6 4-8 16,6 3-6-16,-6 1-4 0,6 2-13 15,0 2-16-15,-7-1-16 0,7-5-11 0,0-1-10 16,7-5-12-16,-7-4-10 0,6-3-14 0,0-5-14 15,2-5-13-15,-2-2-16 0,0-3-54 16,1-7-81-16,-1-1-124 0,-6-3-105 16,7-3-47-16,-1-1-14 0,1-7 41 15,-1-1 81-15</inkml:trace>
  <inkml:trace contextRef="#ctx0" brushRef="#br0" timeOffset="38866.2308">10010 7704 284 0,'0'-4'457'0,"-7"-3"41"0,7 3 27 16,0 1-59-16,-6 3-183 0,6 0-115 16,-7 0-67-16,7 0-38 0,0 3-22 0,-7 5-10 15,7-5-5-15,0 4-2 0,0 4 0 16,7 0 2-16,-7 1 2 0,7-4-1 0,-1 2-1 15,7-3-2-15,1 5 0 0,-2-5 4 16,8 0 11-16,-1 0 17 0,1 4 25 16,0-3 34-16,-1 2 47 0,1 5 30 0,0-4 19 15,-8 4 10-15,1-1-6 0,0 2-21 16,-6-2-35-16,-1 1-30 0,0 0-30 16,-6 2-26-16,-6-5-20 0,6 6-19 0,-13-4-27 15,7-2-42-15,-8 2-87 0,2-3-95 16,-8-1-79-16,7-2-48 0,0-4-61 0,-6 0-86 15,5-8-61-15,-5 0-33 0,6 1 10 16,-6-12 12-16,5 0 56 0,2-4 109 0</inkml:trace>
  <inkml:trace contextRef="#ctx0" brushRef="#br0" timeOffset="38988.1082">10003 7785 28 0,'13'-19'430'0,"1"2"57"0,4-3 34 0,2-2 17 0,-7 4-127 0,7 1-175 15,6 1-108-15,-7 2-56 0,1 0-31 16,0-1-16-16,-1 4-19 0,-6 0-29 0,0 2-77 15,1 3-136-15,-8-2-154 0,-6 8-81 16,0 0-37-16,0 0-2 0,-6 0 64 16</inkml:trace>
  <inkml:trace contextRef="#ctx0" brushRef="#br0" timeOffset="39433.9214">10277 7744 19 0,'13'8'437'15,"0"-5"62"-15,-6-3 32 0,-1 4 18 0,0-4-116 16,-6 0-178-16,6 0-82 0,2 0-24 16,-8-4-6-16,6 4 8 0,-6-3 1 0,6 0-9 15,1-5-24-15,-7 3-32 0,6-2-25 16,-6-4-26-16,0 4-13 0,7-4-12 16,-7 0-10-16,0-3-12 0,0-1-9 0,0 0-9 15,0 1-12-15,7-1-3 0,-7 1 0 0,0-2 7 16,0 6 5-16,6-1 8 0,-6 3 8 15,0 1 4-15,0 4 2 0,6-2 0 16,-6 5-1-16,6 5 2 0,-6-2 2 0,8 4 0 16,-8 1 5-16,6-1 0 0,0 3 2 15,1 2 0-15,0-4 0 0,-1-2 4 16,1 2-1-16,-1 0 2 0,0-1 1 0,1-3 1 16,0-1-1-16,-1-3-2 0,0 0-3 15,1 0-2-15,0-7-6 0,-7 4-4 0,6-9 1 16,7 1-1-16,-6 0 4 0,-1-1 4 15,7 2 7-15,1-1 10 0,-8 4 9 0,7 0 16 16,0 2 32-16,0 5 46 0,-7 0 57 16,8 5 38-16,-2 5 17 0,-5-2-1 0,6 6-27 15,-6 1-44-15,5-1-87 0,-5 2-149 16,0 2-142-16,-1-4-143 0,0 5-266 16,1-5-150-16,-7 1-53 0,0 3 62 0,0-7 95 15,0 0 117-15</inkml:trace>
  <inkml:trace contextRef="#ctx0" brushRef="#br0" timeOffset="40591.2188">3412 5634 298 0,'-19'-3'372'0,"0"3"48"0,-1-4 34 0,0 0-126 15,7 1-79-15,0-1-42 0,0-1-42 16,7 3-40-16,6 2-34 0,6 0-27 15,7-4-25-15,13 4-9 0,6 0-5 0,14 0 2 16,19 0 6-16,13 0 5 0,27-4 7 0,-1 4 0 16,19-3 1-16,15-1-7 0,-2 0-5 15,14-2-7-15,-6-3-2 0,6 6-8 16,-8-8-5-16,-12 3-2 0,1 2-2 0,-7-6-5 16,-14 5-12-16,-12 0-16 0,-13-1-16 15,-14 1-17-15,-12 4-33 0,-7-2-67 0,-13-2-97 16,-7 4-141-16,-12 3-78 0,-14-8-34 15,-6 5 10-15,-6-1 54 0</inkml:trace>
  <inkml:trace contextRef="#ctx0" brushRef="#br0" timeOffset="40816.1542">5386 5454 237 0,'-79'0'342'0,"-12"0"34"0,-7 5 20 15,-5-5-104-15,-9 2-96 0,2 6-61 16,-1-4-30-16,0 3-21 0,1 1-7 16,5-5-4-16,8 4-13 0,-1 1-7 0,7-4-11 15,0-1-3-15,13 1 0 0,-1-4 1 16,14 4 4-16,0-8 0 0,13 4 1 0,1 0-8 15,11-4-9-15,1 4-11 0,6-3-8 16,1 3-5-16,12-4-4 0,1 4 0 0,6 0-12 16,0 0-4-16,7-3-5 0,6 3-6 15,6 3 0-15,0-3 0 0,14 0 4 0,-1 4-5 16,14-1-16-16,6 1-30 0,13 0-54 16,0 3-97-16,13 0-130 0,0 5-61 0,6-6-18 15,2 5 15-15,-2 0 45 0</inkml:trace>
  <inkml:trace contextRef="#ctx0" brushRef="#br0" timeOffset="47450.4798">12080 8547 61 0,'0'0'400'0,"0"0"44"0,7 0 25 0,-7 0 15 15,0 0-170-15,0 3-116 0,0 1-71 16,7 4-31-16,-7-2-17 0,0 2-9 16,6-1-7-16,1 1-12 0,-1 0-4 0,1 2-1 15,0-3 5-15,-1 1 13 0,7-1 27 16,0 0 27-16,-7 1 28 0,7-1 33 0,1 0 21 16,-2-4 10-16,2 5-9 0,-8-4-17 15,7-1-28-15,0 1-38 0,-6-4-26 0,-1 4-25 16,0-1-19-16,2-3-15 0,-2 0-6 15,0 4-5-15,0-4-3 0,1-4-3 16,-7 4-2-16,7-3-2 0,-1-1-4 0,1 0-3 16,-1-3-5-16,1-1-18 0,0-2-31 15,-1-5-49-15,0 1-62 0,0-1-64 0,2-3-50 16,-2-1-17-16,7-3 8 0,-13 0 28 16,13 4 27-16,-13-4 5 0,7 0-30 0,-1 7-92 15,-6-4-101-15,0 9-39 0,0-1-1 16,0 4 43-16,-6 3 72 0</inkml:trace>
  <inkml:trace contextRef="#ctx0" brushRef="#br0" timeOffset="47677.8724">12322 8638 80 0,'0'15'430'0,"0"0"61"0,0-1 37 0,-7 1 30 15,7 7-143-15,0-4-81 0,0 8-12 0,0-1 8 16,-6 1 11-16,6 3 0 0,0-3-24 16,0 4-58-16,0-5-78 0,0 4-67 0,0 0-59 15,0-3-110-15,6 4-133 0,1-5-99 0,-7-3-209 16,6 0-209-16,1 0-96 0,0-7 22 16,-1-1 85-16,0-3 73 0,0-6 196 15</inkml:trace>
  <inkml:trace contextRef="#ctx0" brushRef="#br0" timeOffset="57122.0529">10231 9243 49 0,'-6'3'394'16,"6"1"65"-16,-7-4 41 0,1 0 26 0,6 0-161 16,0-4-122-16,0 4-73 0,6-3-51 15,1-5-27-15,-1 5-5 0,8-5 10 0,4 2 15 16,2-6 19-16,0 5 12 0,13-4 17 16,-8-1 3-16,7 2-7 0,8-1-21 0,-7 0-21 15,-1-1-26-15,7 2-32 0,-13 2-53 16,0 1-73-16,1 0-69 0,-8 3-55 15,7-4-54-15,-6 5-100 0,-8 0-130 0,8-1-86 16,-7 0-11-16,0 1 6 0,6-1 31 16,-5-3 92-16</inkml:trace>
  <inkml:trace contextRef="#ctx0" brushRef="#br0" timeOffset="57402.9209">10687 8872 102 0,'-6'0'411'15,"6"-3"41"-15,-7 3 21 0,7 0 12 0,0-3-199 16,7 3-125-16,5 3-74 0,-5-3-35 16,13 0-18-16,-1 3-7 0,8-3 1 0,-2 4 2 15,7 0 4-15,-5-1 1 0,5 2 2 16,-6 1-1-16,0 1-4 0,1 5-4 15,-7-1-4-15,-8 3-4 0,-6 1-3 0,1 0-3 16,-7 4 0-16,-7-2-1 0,1 3-5 16,-14 1-10-16,8 5-83 0,-15-4-208 0,8 3-129 15,-7 1-67-15,0-4-35 0,6 0-12 16,-6-4 71-16</inkml:trace>
  <inkml:trace contextRef="#ctx0" brushRef="#br0" timeOffset="62792.0131">12648 8770 142 0,'0'-3'458'16,"0"3"48"-16,0-4 27 0,6 0 14 0,0 1-200 15,8-4-157-15,-1 2-86 0,-1 2-45 16,14-5-21-16,1 1-11 0,-1 0-8 0,0 0-4 16,6-1-4-16,-5 1-10 0,-2 3-14 15,1-3-33-15,-6 3-79 0,0 4-143 0,-14 0-142 16,0 0-71-16,-12 7-31 0,6 1 10 16,-13-1 65-16</inkml:trace>
  <inkml:trace contextRef="#ctx0" brushRef="#br0" timeOffset="62947.5967">12719 8883 221 0,'0'5'484'0,"0"1"47"0,6-6 26 0,1 0 16 15,0 0-243-15,6 0-133 0,-1-3-73 0,8 0-45 16,0-2-23-16,-7 2-17 0,6-1-31 16,0 0-31-16,1 1-82 0,0 3-183 0,-7-3-153 15,0 6-80-15,0-3-26 0,-7 3 0 16,1 1 58-16</inkml:trace>
  <inkml:trace contextRef="#ctx0" brushRef="#br0" timeOffset="63732.3088">13435 8671 150 0,'6'-3'365'0,"-6"-5"56"16,0 1 43-16,0 0-54 0,0 3-99 16,-6 0-71-16,6 1-58 0,-6-1-46 0,0 4-37 15,-1 0-27-15,0 0-12 0,1 7-6 16,-1 1 6-16,-5 3 9 0,4 3 9 15,-4 4 13-15,6 5 7 0,-8-2 0 0,14 2-6 16,-6-1-11-16,6-1-11 0,0 1-13 16,6-3-11-16,8-5-8 0,-2-2-9 15,8-6-8-15,-7 2-8 0,13-8-4 0,-6-4-2 16,-1-3-1-16,7 0-4 0,-13-4 2 16,6-4 3-16,-5 0-11 0,-1 1-27 15,-7-5-37-15,-6 5-36 0,0-4-30 0,-6 3-19 16,-1 0-10-16,1 1-12 0,-8 2-33 0,2 1-71 15,-2 4-130-15,-5 3-67 0,6 1-30 16,0 6 11-16,-1 1 55 0</inkml:trace>
  <inkml:trace contextRef="#ctx0" brushRef="#br0" timeOffset="64137.9998">13656 8700 79 0,'20'-3'430'0,"0"-1"54"0,-7 4 32 0,-7 4 20 15,8-1-165-15,-8 4-148 0,0 5-77 0,1-1-43 16,0 3-25-16,-1 5-14 0,-6-1-11 16,0 4-8-16,0 0-13 0,0 4-11 0,0-5-10 15,0 6-10-15,-6-6-9 0,6 2-6 16,0-5-3-16,-7 0-3 0,7-4-1 0,0-3 3 16,0-3 5-16,0-1-1 0,0 0-2 15,-7-7 1-15,7-2 2 0,0-6-1 16,0 0 1-16,0-7 5 0,0-3 1 0,7-4 0 15,-7-7-2-15,7-4 0 0,-1-4-5 16,1 1-3-16,-1-8-2 0,7 3 4 0,6 5 5 16,-5 2 1-16,5 6 8 0,1-2 6 15,-8 8 4-15,8 7 3 0,-7 4 0 0,7 4 2 16,-7 4 3-16,0 6 6 0,-7 1 2 16,1 7 1-16,0 3-1 0,-7 6 1 15,0 1-3-15,-7 1-6 0,0 4-4 0,1-1-3 16,-7-3-3-16,0 0 0 0,0-3-9 15,0 3-8-15,0-4-9 0,-1 0-8 0,2-3-13 16,-1-1-29-16,0 0-78 0,6-5-148 16,-5 1-127-16,4-6-66 0,2-1-28 0,0 2 10 15,6-10 73-15</inkml:trace>
  <inkml:trace contextRef="#ctx0" brushRef="#br0" timeOffset="64489.6403">14119 8722 265 0,'13'11'464'0,"-6"-3"44"16,-1 7 26-16,-6 3-38 0,0 1-201 0,0 2-117 16,0 1-71-16,-6-1-39 0,6 2-23 15,-7 3-13-15,1-4-7 0,-1 0-8 16,7-1-7-16,-6-2-5 0,-1-5-2 0,7 1-1 16,0-8 0-16,-6 1-2 0,6-4-4 15,-6-4-3-15,6 0-1 0,0-12-3 16,0 2-1-16,0-5 1 0,0-7-1 0,0-4 3 15,6-3-4-15,0-7-1 0,7-5 0 16,0 1 0-16,7-4 2 0,-1 3 4 0,1 1 5 16,6 7 5-16,-7 0 4 0,7 8 4 15,-6 2 3-15,-1 5 4 0,1 4 3 16,0 6 8-16,-7 5 11 0,-1 3 12 0,-4 3 8 16,-8 5 4-16,0 3-3 0,0 4-7 15,-14 2-11-15,8 3-14 0,-7 1-19 16,-1 1-25-16,-4-4-26 0,4 4-21 0,-5-7-39 15,5 3-104-15,-5-3-199 0,6-1-90 0,0-2-37 16,0-5-11-16,0 0 19 0,0-3 96 16</inkml:trace>
  <inkml:trace contextRef="#ctx0" brushRef="#br0" timeOffset="65192.2566">14504 8660 263 0,'-7'0'467'0,"1"-3"47"15,-1-1 28-15,0 4-28 0,7-4-191 0,0 4-114 16,-6-3-54-16,12 3-20 0,-6 0-9 16,14-4-7-16,-8 4-1 0,13 0-13 15,-5 0-17-15,12 0-23 0,-7 0-25 0,1 0-42 16,6 0-57-16,-7 4-46 0,-5-4-33 16,4 0-71-16,-4 0-122 0,-8 3-151 15,1 1-50-15,-7 0-14 0,0-1 3 0,-7 0 53 16</inkml:trace>
  <inkml:trace contextRef="#ctx0" brushRef="#br0" timeOffset="65321.9096">14569 8741 158 0,'6'3'458'0,"0"4"46"0,2-7 26 0,4 5 11 16,2-5-213-16,5 0-152 0,1 0-86 0,6 0-77 16,-7-5-136-16,1 3-202 0,-1 2-107 15,0-5-58-15,-5 5-25 0,-8 0 15 16,1 0 101-16</inkml:trace>
  <inkml:trace contextRef="#ctx0" brushRef="#br0" timeOffset="66202.1459">15220 8510 148 0,'0'-4'401'0,"0"1"48"16,-7 3 29-16,7-4-36 0,-6 4-134 0,0-4-101 16,-1 8-66-16,0-4-41 0,-5 4-21 15,4-1-16-15,-4 4-13 0,-1 1-14 16,6-1-10-16,-6 4-6 0,7 0-2 0,0 1-3 16,-8 2-2-16,14-3 3 0,-6 3 3 15,6-2 2-15,0 1 2 0,6-1 2 16,0 3 0-16,8-5-3 0,-1-2-3 0,0 3-6 15,6-4-5-15,-5 1-1 0,5-1-2 16,-6 1 0-16,0-1-4 0,0 4 1 0,-6-4 2 16,5 5 7-16,-12-2 2 0,7 1 0 15,-7 0 5-15,-7 1 2 0,7-2 0 0,-12 5-11 16,5-1-9-16,-6-3-23 0,0 3-19 16,7-2-21-16,-8-5-25 0,2 0-74 0,4 1-140 15,-4-5-126-15,5-3-65 0,1 0-23 16,6-3 0-16,0 0 64 0</inkml:trace>
  <inkml:trace contextRef="#ctx0" brushRef="#br0" timeOffset="66459.5181">15513 8532 104 0,'19'-7'439'0,"-5"0"51"0,-8 2 32 0,0 5 20 0,8 0-175 16,-8 5-137-16,-6 2-76 0,7 4-29 0,-7 3-7 15,0 1 4-15,0 3 0 0,-7 4-4 16,7-1-10-16,-6 6-18 0,6-5-24 0,-7 3-21 16,0-3-18-16,7 0-11 0,-6 1-6 15,6-9-12-15,0 1-18 0,0-1-27 16,0-3-30-16,0-3-28 0,0-5-19 16,0 1-10-16,6-8-6 0,-6 1-6 0,7-5-17 15,0-3-34-15,6-3-75 0,-7-1-112 0,0-3-65 16,2-4-14-16,-2 0 21 0,6-4 48 15</inkml:trace>
  <inkml:trace contextRef="#ctx0" brushRef="#br0" timeOffset="66829.526">15754 8532 89 0,'13'-7'419'0,"0"3"60"15,0 1 39-15,-6 6 21 0,-1 1-172 0,0 7-127 16,-6 0-70-16,0 4-36 0,0-1-14 16,0 4-1-16,0 4-2 0,-6-3-8 15,6-1-14-15,-6 0-19 0,6 4-22 0,0-8-21 16,-7 1-11-16,7 0-8 0,0-3-4 15,0-2-3-15,0-2 1 0,0-1-2 0,0-3-20 16,0-4-26-16,0 0-22 0,0-8-19 16,7 5-16-16,-1-8-12 0,-6 4 8 0,6-9 17 15,8 2 18-15,-8 2 13 0,0-6 15 16,8 4 12-16,-1-4 7 0,0 3 10 16,0-1 4-16,-1 3 5 0,2 1 4 0,-8 5 4 15,7 4 12-15,-6-1 21 0,-1 8 44 16,7-1 49-16,-6 4 56 0,0 1 48 0,-7 7 34 15,6-4 23-15,-6 3-10 0,6 0-29 16,-6 5-42-16,7-4-43 0,-7 0-38 0,0-1-42 16,7 1-30-16,-7 0-21 0,0-4-14 15,0-4-9-15,0 0-10 0,0 0-24 0,0-2-39 16,0 1-62-16,0-2-89 0,0 0-94 16,0-4-57-16,0 0-44 0,0-4-79 15,0 0-108-15,6 1-49 0,-6-5 23 0,0 5 24 16,7-8 42-16,-1 4 104 0</inkml:trace>
  <inkml:trace contextRef="#ctx0" brushRef="#br0" timeOffset="67206.015">16275 8488 107 0,'7'-4'299'0,"-7"4"44"0,6 0 10 0,-6 0-27 16,6 4-38-16,-6 0-34 0,0 3-31 15,0 4-26-15,-6 0-31 0,6 4-22 0,-6 3-17 16,-1 0-8-16,0 9-1 0,1-6 13 16,0 5 17-16,-1 3 2 0,7 0-9 0,0-3-10 15,0 0-9-15,7-4-18 0,-1-4-18 16,14 0-7-16,-1-7-5 0,1 0-11 15,6-4-13-15,6-7-9 0,1-3-8 0,-1-5-11 16,1-3-7-16,-1-3-5 0,-5-5-3 16,-1-2-9-16,-7-2-28 0,1-2-44 15,-14-1-52-15,0-4-40 0,-6 2-33 0,0-2-19 16,-12 4 9-16,-1 4 34 0,-1 4 42 16,-12 0 38-16,7 7 26 0,-7 4 10 15,6 3-40-15,-6 4-94 0,1 4-169 0,-1 3-90 16,6 8-43-16,-7-4-11 0,9 7 41 0</inkml:trace>
  <inkml:trace contextRef="#ctx0" brushRef="#br0" timeOffset="67370.6089">16301 8741 15 0,'13'-8'438'0,"-6"5"60"0,5-5 34 0,2 1 22 15,-2-1-110-15,2 1-187 0,5 0-104 16,1 0-56-16,0-1-34 0,5 1-24 0,1 4-28 15,-6-5-31-15,6 5-84 0,1-1-201 16,-9 4-137-16,2 0-70 0,-7 0-26 0,1 0-4 16,-8 4 68-16</inkml:trace>
  <inkml:trace contextRef="#ctx0" brushRef="#br0" timeOffset="68141.6114">17076 8213 283 0,'7'-3'396'0,"-7"3"53"0,0 3 26 0,0 5-85 16,0 3-99-16,0 4-71 0,0 2-56 16,0 6-41-16,0 6-30 0,-7 0-21 0,7 4-11 15,-7 4-6-15,7-1-5 0,0-3-8 16,0 1-6-16,7-5-2 0,-7 0-7 16,7-4-3-16,-1-2-1 0,1-5-3 0,-1 0-2 15,1-3-5-15,-1-8-1 0,1 4-2 0,-1-7-4 16,8-4-4-16,-8-4-3 0,7-3-6 15,-7-1-9-15,7-7-12 0,-6 5-12 0,5-8-10 16,2-4-3-16,-8 3 0 0,8-7 7 16,-2 5 11-16,1 2 14 0,1 1 14 15,-2 3 7-15,2 4 14 0,-8 3 25 0,7 6 33 16,-6 4 46-16,-1 6 60 0,-6 3 64 16,7 4 40-16,-7 3 15 0,6 1-5 15,-6-1-29-15,0 4-55 0,0 0-58 0,0-5-47 16,0 6-36-16,6-4-27 0,-6-1-17 15,0-4-9-15,8 1-28 0,-8-4-70 0,0-4-102 16,6 1-105-16,-6-5-76 0,0-3-134 16,0 0-162-16,6-3-74 0,-6-5 29 15,0 1 63-15,0 0 54 0,6-5 123 0</inkml:trace>
  <inkml:trace contextRef="#ctx0" brushRef="#br0" timeOffset="68366.0125">17538 8510 14 0,'7'0'399'0,"0"3"66"0,-1 5 40 16,0-1 25-16,2 1-128 0,-2 6-148 0,0-2-84 16,0 2-48-16,1 1-31 0,6-1-19 15,-6 1-12-15,-1 0-9 0,8-1-15 16,-8 0-23-16,0 1-26 0,0-4-22 0,2 0-36 15,-2 1-86-15,0-5-143 0,1-4-135 16,-1 1-60-16,1-4-28 0,0-4 12 0,-1 1 71 16</inkml:trace>
  <inkml:trace contextRef="#ctx0" brushRef="#br0" timeOffset="68559.4941">17851 8488 301 0,'0'0'480'0,"7"4"47"0,-7 3 34 0,0 7-16 0,0 1-172 0,-7 7-57 15,-6 7-2-15,0 1 3 0,0 3-2 16,0 0-19-16,0 4-46 0,0 0-67 0,-7-1-85 16,7 0-95-16,1 0-92 0,-2 1-86 15,2 0-60-15,5-7-48 0,0-1-16 0,1-3 22 16,6-1 9-16,0-6-43 0,-7-5-127 16,7-3-64-16,7-3-25 0,-7-5-10 15,6-6 36-15,1-2 103 0</inkml:trace>
  <inkml:trace contextRef="#ctx0" brushRef="#br0" timeOffset="68943.5319">18053 8653 227 0,'6'-4'471'0,"8"1"42"0,-14 6 28 16,6 8 3-16,-6 0-226 0,0 4-111 0,0 6-36 15,0 2 16-15,-6 3 36 0,-1 3 25 16,0-4 13-16,1 5-9 0,6-1-31 0,-6-4-50 15,-1 1-53-15,1-3-34 0,6-5-25 16,0-4-10-16,0 1-3 0,-7-4 1 16,7-4-5-16,0-3-2 0,0 0 0 0,7-8-7 15,-1 0-9-15,-6-7-16 0,7-4-14 16,-1 1-26-16,7-8-47 0,-6-7-50 0,5-5-53 16,2-2-38-16,-1-4-28 0,6-4-6 15,-6 0 25-15,13 3 46 0,-6 1 51 16,-1 3 46-16,7 4 46 0,-6 8 46 0,6 3 44 15,0 4 55-15,-7 7 57 0,1 7 53 16,-1 4 42-16,-5 4 27 0,-8 7 1 0,1-1-26 16,-1 9-38-16,-6-1-47 0,-6 0-49 15,-1 5-39-15,-5-1-38 0,-2 0-52 0,-6 0-80 16,1-4-121-16,-1 4-114 0,1-7-73 16,-7-1-107-16,6-3-166 0,0 1-84 15,1-10 33-15,6 3 68 0,0-10 48 0,1 3 102 16</inkml:trace>
  <inkml:trace contextRef="#ctx0" brushRef="#br0" timeOffset="69207.3649">18653 7979 203 0,'6'-4'470'15,"6"1"44"-15,-5 6 25 0,0 4 18 0,-1 8-233 16,7 4-131-16,-6 6-46 0,6 8-14 16,-7 4 0-16,0 3 1 0,2 8 3 0,-8 3-8 15,0 4-24-15,-8-4-29 0,2 4-23 16,0 0-19-16,0-8-30 0,-1 5-35 16,-6-4-44-16,0-8-41 0,-1 0-30 0,2-7-65 15,-2-3-142-15,-5-5-141 0,-7-3-49 16,0-4-11-16,0-3 3 0,0-4 52 0</inkml:trace>
  <inkml:trace contextRef="#ctx0" brushRef="#br0" timeOffset="69716.5271">16907 8051 126 0,'-20'19'445'0,"7"4"54"0,-7 2 35 15,1 8 32-15,0 4-184 0,6 7-124 16,-7 6-79-16,7 2-46 0,0 3-34 0,0 3-29 16,6-2-37-16,7 3-39 0,0-5-29 15,7-7-19-15,0 2-23 0,5-10-54 0,8-2-114 16,6-4-160-16,-7-7-78 0,7-4-37 15,7-3-8-15,-7-6 40 0</inkml:trace>
  <inkml:trace contextRef="#ctx0" brushRef="#br0" timeOffset="70110.5119">16503 8059 28 0,'6'0'396'0,"1"0"58"16,6 4 40-16,0 3 29 0,1 1-136 15,-2 7-142-15,8 6-73 0,-1 1-38 0,1 8-11 16,6 3 2-16,-7 6 9 0,1 5 2 16,0 0-5-16,-8 4-14 0,8 4-25 0,-7-2-28 15,0 2-39-15,0-4-46 0,0 0-47 16,-6-1-38-16,-1-3-30 0,-6-3-62 15,0-4-121-15,0-5-149 0,-13 0-58 0,0-1-18 16,-7-6 1-16,1 0 46 0</inkml:trace>
  <inkml:trace contextRef="#ctx0" brushRef="#br0" timeOffset="70673.5624">15148 8051 263 0,'-19'16'450'0,"-8"2"44"16,2 4 30-16,-7 3-43 0,-2 9-194 0,2-1-108 15,-7 6-54-15,0 5-16 0,6 0-3 16,-5 8 12-16,11-1 5 0,1 4 2 0,6 0-10 16,14 5-23-16,6-6-25 0,6 0-53 15,21-2-62-15,-1-1-54 0,19-4-136 0,7-5-217 16,1-3-114-16,12-2-34 0,0-8 15 16,0 1 24-16,0-4 122 0</inkml:trace>
  <inkml:trace contextRef="#ctx0" brushRef="#br0" timeOffset="73500.2126">12947 9496 84 0,'0'-8'291'0,"-7"1"37"16,7 0 26-16,0-1-57 0,0 1-70 0,0-1-30 15,0 1-13-15,0-5-13 0,0 6-14 16,0-2-12-16,0 2-16 0,0 1-26 0,-6-2-28 16,6 3-23-16,0 1-14 0,0-1-11 15,0 1-9-15,0-1-5 0,0 4-6 0,0 0-2 16,0 0-2-16,0 4 0 0,0-1 1 15,0 4 0-15,0 1 1 0,6 3 3 16,-6 3 0-16,7 1 1 0,0 4-1 0,-1-1 0 16,0 0 1-16,7 1-2 0,1-1 1 15,-2-4 0-15,8 1 2 0,6-4 1 16,1 0-1-16,-2-4 2 0,1 0-3 0,-6-2 0 16,6-5-4-16,-7-5 1 0,1 3-6 15,0-3-4-15,-1-6-6 0,-6 4-4 0,0-7-3 16,-7 2-9-16,2-2-8 0,-2-4-21 15,-6 3-36-15,0 0-47 0,0 1-61 16,0-1-79-16,0 5-110 0,-6-2-52 0,-2 1 2 16,2 3 30-16,0 5 53 0</inkml:trace>
  <inkml:trace contextRef="#ctx0" brushRef="#br0" timeOffset="73685.7164">13136 9620 287 0,'0'18'432'0,"-7"-3"46"0,7 3 31 0,0 4-76 16,-6 4-159-16,-1-1-91 0,7 1-63 16,-6 4-45-16,6-1-29 0,0-1-18 0,0 2-9 15,0 0-9-15,0 3-6 0,6-4-6 16,-6 0-23-16,0 0-50 0,7-3-96 0,-1-4-166 16,-6 0-103-16,7-4-48 0,-7-3-9 15,7-4 33-15,-1-4 87 0</inkml:trace>
  <inkml:trace contextRef="#ctx0" brushRef="#br0" timeOffset="73998.8824">13618 9737 125 0,'13'0'441'0,"0"0"47"15,-7 0 26-15,14 0 16 0,-7-4-200 16,0 4-141-16,6-3-87 0,1 3-44 15,6-4-28-15,-7 0-33 0,1 4-71 0,-6-3-134 16,-2 3-157-16,-12 0-86 0,7 0-43 16,-14 3-5-16,1 1 51 0</inkml:trace>
  <inkml:trace contextRef="#ctx0" brushRef="#br0" timeOffset="74111.5775">13656 9821 108 0,'8'4'436'0,"4"3"49"16,2-2 28-16,5 1 14 0,7-2-206 15,0 0-211-15,0 2-226 0,7-1-199 0,-7-2-107 16,-1 1-56-16,8 1-16 0,-7-3 50 0</inkml:trace>
  <inkml:trace contextRef="#ctx0" brushRef="#br0" timeOffset="75951.7847">14816 9415 92 0,'-6'3'408'0,"-8"-3"51"16,2 4 32-16,-1 3 20 0,-7-4-187 0,0 9-118 16,1-1-70-16,-1 0-46 0,-6 4-28 15,7 0-15-15,6 2-12 0,-6-2-12 0,5 0-6 16,2 4-6-16,4-1-4 0,2-4-6 16,0 1-1-16,12 0 0 0,0-4 0 0,8 3 0 15,-2-6 2-15,15 3 1 0,-1-4 1 16,6 0 0-16,1-3-2 0,6 3 0 15,-13 0 0-15,6 0-1 0,-5-2 3 0,-8 5 3 16,0-2 3-16,-5 3 4 0,-8-3 13 16,1 2 8-16,-14 5 4 0,1-4 0 15,-8 4 1-15,-5-1-4 0,0 1-10 0,0-1-13 16,-8 0-16-16,1 3-18 0,0-4-21 16,0-1-14-16,6-2-28 0,-5-2-71 0,5-1-130 15,7-3-135-15,-7-1-59 0,14-3-32 16,0 0 6-16,-2-3 62 0</inkml:trace>
  <inkml:trace contextRef="#ctx0" brushRef="#br0" timeOffset="76167.2505">15175 9594 371 0,'12'-7'487'0,"2"-4"37"0,-8 7 21 0,0 1-81 16,1-1-185-16,-7 8-97 0,0 3-41 15,0 4-13-15,0 1-3 0,0 6-4 16,0 0-9-16,-7 0-21 0,7 4-28 0,0 0-20 16,0 0-37-16,-6 0-44 0,6 0-38 15,0 0-27-15,6-4-41 0,-6 0-96 0,0-2-145 16,0-6-102-16,0 0-42 0,7-2-14 0,-7-4 16 16,0-4 85-16</inkml:trace>
  <inkml:trace contextRef="#ctx0" brushRef="#br0" timeOffset="76525.2941">15526 9624 213 0,'14'0'477'0,"-2"0"48"0,-6 7 29 0,1 0 21 16,0 4-235-16,-7 8-118 0,0-5-56 16,0 4-28-16,0 1-15 0,0-1-14 0,6 1-15 15,-6-1-20-15,0-4-23 0,0 1-19 16,7 0-12-16,-7-4-5 0,0-3-5 15,6-2-5-15,-6-2-11 0,0-4-14 0,6 0-17 16,-6-7-23-16,8-1-15 0,-2-3-10 16,0 1-2-16,0-5 1 0,2-3 9 15,4-4 16-15,1-1 11 0,1 2 11 0,-2-5 13 16,2 3 11-16,5 6 12 0,1-3 8 16,-8 11 13-16,8-2 23 0,0 4 32 0,-7 7 35 15,-1 2 52-15,2 6 62 0,-2 3 47 16,-4 4 22-16,-2 3-3 0,0 4-21 0,1 0-48 15,-1-4-60-15,-6 4-54 0,0 0-59 16,0-3-85-16,0 3-120 0,0-4-110 0,0-4-70 16,0 1-100-16,0 0-176 0,-6-1-101 15,6-3 22-15,0 1 54 0,0-5 41 0,0 0 87 16</inkml:trace>
  <inkml:trace contextRef="#ctx0" brushRef="#br0" timeOffset="77234.3774">16490 9646 183 0,'7'-3'424'0,"-1"-2"47"16,0 2 30-16,1-6-29 0,-1 7-164 16,8-2-112-16,-2 1-66 0,8-5-42 0,-7 5-20 15,7-2-9-15,0 3 1 0,-2 2 7 16,2 0 11-16,-7 0 24 0,7 2 26 15,-14 6 30-15,8-5 31 0,-8 9 25 16,-6-1 13-16,0 3-7 0,-6 0-18 0,-8 2-28 16,-5 5-39-16,-1-2-40 0,-6 3-29 15,6 0-24-15,-5 0-16 0,-1 4-9 0,0-5-4 16,12 1 0-16,-5 0-4 0,6 1 1 16,6-5-3-16,7 0-1 0,0-3-10 0,7 3-26 15,6-7-47-15,0 0-76 0,7 0-85 16,0-4-62-16,5-3-52 0,1-4-76 0,-6 0-109 15,6 0-73-15,0-4 4 0,-7 0 22 16,7-3 34-16,-6 0 89 0</inkml:trace>
  <inkml:trace contextRef="#ctx0" brushRef="#br0" timeOffset="77499.6671">17018 9803 389 0,'0'0'482'0,"0"4"39"0,-7 0 24 0,7 6-96 15,-7 1-174-15,1 0-103 0,0 3-51 0,6 3-26 16,0 0-11-16,0-2-9 0,6-4-9 16,7 3-7-16,0-7-14 0,0 1-14 0,7-1-10 15,-1-7-9-15,1 0-4 0,-1-3-2 16,0-1-1-16,1-7-1 0,0 0 1 0,-7 0-1 16,-7-3 1-16,0-5-3 0,-6 4-2 15,-6-3-9-15,0 0-8 0,-7 0-11 0,0 0-16 16,0 3-14-16,-7 0-11 0,1 3-2 15,6 5-2-15,-7 0-13 0,7 3-41 0,0 4-98 16,0 0-163-16,0 0-81 0,7 4-38 16,-1 3-4-16,0-2 44 0</inkml:trace>
  <inkml:trace contextRef="#ctx0" brushRef="#br0" timeOffset="77891.6553">17272 9426 385 0,'12'0'467'15,"2"0"42"-15,-2 3 27 0,8 0-109 16,-1 2-146-16,7 7-70 0,1-2 11 0,-1 7 49 16,6 6 48-16,1-1 36 0,-1 11 16 15,-5 0-15-15,-7 4-64 0,-2 2-84 0,-4 2-69 16,-8 6-49-16,-6 2-41 0,0-2-48 15,-6 0-72-15,-1 2-107 0,-6-2-110 16,1-6-72-16,-8-1-65 0,0-4-114 0,1-3-142 16,-1-4-8-16,-6-3 47 0,0-3 38 15,-1-2 52-15,2-6 132 0</inkml:trace>
  <inkml:trace contextRef="#ctx0" brushRef="#br0" timeOffset="78519.9746">14569 9356 187 0,'0'-3'347'0,"-7"-1"36"0,1 0 24 16,6 4-72-16,-14 0-93 0,8 4-50 16,-6 0-28-16,-8 6-17 0,7 5-11 0,-7 3-18 15,0 8-19-15,1 3-18 0,-1 8-9 16,8 3 0-16,-2 4 6 0,2 4-1 0,4 3 0 15,8 0-2-15,8 1-5 0,4-1-18 0,2 0-27 16,11-3-39-16,7-4-36 0,8-8-49 16,5 1-164-16,8-7-184 0,-1-1-87 15,6-7-25-15,1-4-1 0,-1-3 28 0</inkml:trace>
  <inkml:trace contextRef="#ctx0" brushRef="#br0" timeOffset="79250.5351">17825 9518 187 0,'7'-8'439'15,"5"1"47"-15,-5 0 26 0,-7 3-12 16,7 0-189-16,-7 4-113 0,0 8-67 0,-7-1-31 16,0 8 2-16,-5 3 18 0,-1 3 30 15,-1 9 52-15,-5 0 42 0,0 6 31 0,5 4 12 16,-5 4-9-16,-1 0-26 0,8 0-49 16,5 5-45-16,-6-6-43 0,13 1-37 0,0-4-23 15,6-4-20-15,8 1-8 0,4-7-7 0,2-2-12 16,7-5-35-16,5-4-88 0,1-5-120 15,5-7-89-15,-5-3-78 0,7-4-149 0,-8-4-172 16,1 1-23-16,-7-8 62 0,-7 4 55 16,1-1 59-16,-14-3 146 0</inkml:trace>
  <inkml:trace contextRef="#ctx0" brushRef="#br0" timeOffset="79528.822">18158 9690 96 0,'0'3'408'0,"0"1"60"0,0-1 37 15,0 4 18-15,0 5-182 0,0-1-120 0,-8 0-74 16,8 4-56-16,0-4-33 0,8 3-22 15,-8 1-13-15,6 0-10 0,0-1-3 0,7-2-4 16,0-2-4-16,0-3 1 0,1-4-9 16,-2 2-23-16,2-5-63 0,-2 0-117 15,1-5-166-15,1-1-90 0,-8-2-40 0,0 2-1 16,1-6 48-16</inkml:trace>
  <inkml:trace contextRef="#ctx0" brushRef="#br0" timeOffset="79713.8337">18365 9594 151 0,'8'7'458'0,"-2"1"52"0,-6 7 30 16,6-1 19-16,-6 8-203 0,0 4-132 15,0 0-69-15,0 3-37 0,0 4-18 0,-6-4-9 16,6 5-13-16,0-2-16 0,-6 0-21 16,6-2-31-16,0 0-36 0,0-1-31 0,0-4-22 15,0-3-26-15,0-3-62 0,0-4-108 16,0-1-147-16,6-6-68 0,-6-1-30 0,0-3-1 15,0-4 49-15</inkml:trace>
  <inkml:trace contextRef="#ctx0" brushRef="#br0" timeOffset="79964.8897">18561 9737 168 0,'7'-7'387'0,"-1"-1"39"0,-6 1 24 16,6 4-46-16,2-2-132 0,-2-2-83 16,-6 4-50-16,6-1-25 0,7 1-16 0,-6 3-15 15,-1-4-17-15,7 0-16 0,1 1-16 16,-2-1-13-16,1 0-7 0,7 1-4 0,0-2-5 16,6 2-2-16,-7 0-3 0,7-5 0 15,-6 5-19-15,-1-5-53 0,1 5-111 0,-8-6-179 16,2 7-93-16,-8-2-48 0,0 4-10 15,-6-3 38-15</inkml:trace>
  <inkml:trace contextRef="#ctx0" brushRef="#br0" timeOffset="80252.1211">18626 9700 311 0,'-6'7'427'0,"-1"1"38"0,0-1 26 0,7-3-92 16,-6 3-140-16,12 1-92 0,-6 0-51 15,7-1-33-15,0 0-23 0,6 0-19 0,-1 1-13 16,2-1-9-16,5 1-8 0,7-5-4 16,-6 4-3-16,6-3-1 0,0 3 4 15,7-3 0-15,-7 3 4 0,-1 0 2 0,1 1 3 16,1 3 3-16,-7 0 2 0,-8 1 11 16,2 1 11-16,-8 1 14 0,0 2 13 0,-6-2 5 15,-6 1-1-15,-8 0-12 0,8-1-10 16,-13 1-19-16,6-1-25 0,-7 1-33 0,1-3-30 15,-1-2-22-15,7-2-42 0,-7-1-118 16,0 0-187-16,8-7-83 0,-8 5-30 0,7-5-10 16,1-5 25-16,4-2 110 0</inkml:trace>
  <inkml:trace contextRef="#ctx0" brushRef="#br0" timeOffset="80488.003">18939 9386 221 0,'12'-8'479'0,"2"1"44"0,-1 7 33 16,7 4 40-16,-2 3-214 0,2 4-74 15,13 8-6-15,-7-2 15 0,7 9 17 0,-1 4-9 16,1 3-26-16,-1-1-60 0,1 5-69 16,-7 2-57-16,-6 3-57 0,-1 2-51 0,-6-5-65 15,-7 6-92-15,-6-4-86 0,0-2-67 16,-6-2-34-16,0 0-13 0,-8-5-3 0,2 1 5 15,-2-3-47-15,-5-4-82 0,-1-4-40 16,0 0-8-16,8-8 30 0,-8 1 64 0</inkml:trace>
  <inkml:trace contextRef="#ctx0" brushRef="#br0" timeOffset="80696.4954">19551 9759 197 0,'13'-8'472'0,"0"6"44"0,0 2 23 0,7-5 12 15,-8 5-237-15,8 0-145 0,-7 0-79 16,7-3-43-16,-1 3-23 0,1 0-17 0,-7-4-49 16,6 4-114-16,-5-4-191 0,-2 1-102 15,-5 3-54-15,-1 0-21 0,-6 0 26 0,-6 0 103 16</inkml:trace>
  <inkml:trace contextRef="#ctx0" brushRef="#br0" timeOffset="80817.1934">19642 9851 202 0,'13'11'473'0,"1"1"43"0,4-10 22 0,2 6 11 16,7-5-237-16,-1-3-144 0,-1 4-86 16,1-8-86-16,0 4-158 0,1-3-188 0,-7-1-102 15,-8 4-52-15,1-4-22 0,0 4 29 16</inkml:trace>
  <inkml:trace contextRef="#ctx0" brushRef="#br0" timeOffset="88928.9818">20306 9572 44 0,'7'-3'423'16,"-7"-1"62"-16,0 4 33 0,0 0 20 0,7-3-149 16,-7 6-141-16,0-3-72 0,0 7-11 15,0 4 35-15,0 0 56 0,0 7 54 16,-7 1 42-16,7 3 12 0,0 4-19 0,-7-1-45 15,7 4-64-15,-6 1-62 0,6 0-52 0,-7 2-41 16,7-3-32-16,0 1-23 0,0-5-13 16,0-3-13-16,0 4-25 0,0-8-48 0,0 1-105 15,7-5-122-15,-7 2-87 0,6-9-58 16,-6-4-101-16,7 0-115 0,-7-3-42 16,7-3 46-16,-7 0 46 0,6-4 44 0,0-5 111 15</inkml:trace>
  <inkml:trace contextRef="#ctx0" brushRef="#br0" timeOffset="89367.8079">20495 9532 284 0,'0'0'443'0,"7"0"45"0,-1 0 32 16,1-4-75-16,-1 4-144 0,8-3-111 15,-2 3-64-15,2-4-38 0,5 1-19 0,1-2-13 16,6-2-2-16,0 0 0 0,-1 0 1 16,8-4-2-16,-7 4-11 0,6-1-7 0,-5 1-11 15,-7-1-12-15,0 6-22 0,-8-3-21 16,1 1-15-16,-6 1-19 0,-1 3-30 15,1-5-58-15,-7 5-81 0,0-3-88 16,-7 3-115-16,1 0-53 0,-8 0-5 0,2 0 42 16,-8 0 85-16</inkml:trace>
  <inkml:trace contextRef="#ctx0" brushRef="#br0" timeOffset="89606.1691">20671 9449 292 0,'-13'6'457'0,"0"2"47"0,6-5 28 0,1 5-68 0,0-1-158 15,6 0-115-15,0 4-66 0,0 0-33 16,6 0-19-16,0 4-1 0,8-1 5 0,-1-2 1 15,-1 2 1-15,2 0-2 0,-2 2-5 16,2-5-8-16,-1 3-14 0,0 1-5 16,0-4-5-16,-1 0-5 0,-4 3-1 0,-2-3-7 15,0 3-1-15,1-2-15 0,-7-1 1 16,0 0-1-16,0-1 1 0,0 2 1 0,-7 3-1 16,1-8 5-16,0 4-5 0,-8 0-5 15,2-4-14-15,-2 0-34 0,1 1-48 0,0 0-35 16,0-8-50-16,1 0-114 0,4 0-148 15,-4-5-99-15,5-2-24 0,1 0-2 16,6 0 30-16,0-4 104 0</inkml:trace>
  <inkml:trace contextRef="#ctx0" brushRef="#br0" timeOffset="89819.2239">21082 9744 397 0,'13'5'506'0,"-7"5"53"0,0-2 58 16,-6 3-23-16,7-4-153 0,-7 4-83 16,-7 0-52-16,7 0-44 0,0 0-50 0,0 0-61 15,0 0-67-15,0 0-47 0,-6 1-51 16,6-6-73-16,0 1-79 0,6 0-55 0,-6-7-68 16,0 5-114-16,0-10-163 0,7 5-45 15,-7-7 12-15,0 4 20 0,7-7 51 16,-7-2 112-16</inkml:trace>
  <inkml:trace contextRef="#ctx0" brushRef="#br0" timeOffset="90319.0454">21257 9432 34 0,'-6'-3'410'0,"6"0"61"0,0-1 35 15,0 0 25-15,0 4-146 0,0-3-146 0,6 0-92 16,0 3-52-16,2-5-31 0,4 2-16 16,2 3-5-16,-1-4 4 0,6 4 14 15,0-4 23-15,1 4 27 0,6 0 21 16,-7 0 12-16,1 4 4 0,0-4-1 0,-1 7-14 15,-5-2-11-15,-8 1 11 0,0 5 4 0,1 0-1 16,-14 0-8-16,1 4-7 0,0 0-19 16,-8 3-35-16,1-4-21 0,0 1-19 0,-6 4-10 15,-1-4-7-15,7-1-4 0,0-3-7 16,0 1-16-16,7-2-14 0,-1-2-20 16,0-1-19-16,7-5-13 0,7 3-4 0,0-1 6 15,6-1 15-15,-1-3 16 0,2 5 23 16,12-2 21-16,-13-3 25 0,6 3 29 15,0 5 17-15,1-2 32 0,-7 2 20 0,-6 3 15 16,6-3 9-16,-13 2 0 0,0 2 1 16,0 2-20-16,0-3-21 0,-7 3-18 0,-6-2-24 15,7-1-26-15,-7 0-26 0,7 0-30 16,-8 0-69-16,8-4-124 0,-7 0-116 0,6-3-73 16,1 0-94-16,-1-1-132 0,1-3-111 15,6-3 27-15,-6-1 64 0,6 0 47 16,6-3 90-16</inkml:trace>
  <inkml:trace contextRef="#ctx0" brushRef="#br0" timeOffset="90697.0595">21876 9437 339 0,'13'-11'498'0,"0"-3"58"15,-7 6 60-15,2-3-1 0,-8 4-163 16,0 3-84-16,0-3-54 0,-8 3-40 0,2 1-37 15,0 3-54-15,-7-5-46 0,-1 10-36 16,2-2-22-16,-8 1-15 0,7 3-24 16,0 0-13-16,-6 0-12 0,5 4-10 0,2 0-18 15,5 0-30-15,0 0-44 0,1 0-53 16,6 4-56-16,6-7-45 0,-6-1-20 0,14 0 5 16,-8-3 31-16,14-4 45 0,-8-4 52 15,8 1 46-15,-7-6 34 0,7 2 24 16,-1 1 23-16,-6-2 28 0,6 2 40 0,-5 1 65 15,-2 1 93-15,2 4 94 0,-1 4 81 16,-7 1 50-16,0 5 13 0,2 5-33 0,-2 3-72 16,-6 3-87-16,6 5-84 0,-6 4-64 15,6-5-51-15,-6 5-39 0,8-1-38 16,-8 0-41-16,6-4-61 0,-6 1-152 0,6-3-163 16,1-5-127-16,-1 1-201 0,1-5-153 0,0 0-46 15,-1-3 95-15,0-3 134 0,0-5 123 16,2 1 209-16</inkml:trace>
  <inkml:trace contextRef="#ctx0" brushRef="#br0" timeOffset="97275.3426">22312 10122 407 0,'0'-4'471'0,"0"-3"37"0,0 0 23 15,0-1-120-15,0 0-156 0,0-2-92 0,0-5-49 16,0 1-14-16,7-1 1 0,-7 0 8 15,0-3 9-15,7-1 10 0,-7-2 2 0,6 3-11 16,0-4-17-16,-6-5-15 0,7 7-13 16,0-3-12-16,-1 1 1 0,0 4 16 0,8 0 21 15,-14 3 22-15,6 0 10 0,1 8 2 16,-7 0-17-16,6-1-24 0,-6 8-23 16,0 0-11-16,6 3-6 0,-6 4-3 0,0 5 5 15,0 3-1-15,7 0-6 0,-7-1-13 16,0 0-13-16,0 2-6 0,7-2-4 0,-7-3-2 15,6 1 2-15,0-6-4 0,2 1 2 0,-2-3-1 16,7-4-5-16,-7-4-8 0,7-3-10 16,0 1-7-16,1-11-7 0,-2 7-7 0,1-8 1 15,0 3 4-15,-6-3 7 0,6 0 7 16,0 3 3-16,-7 1 5 0,1-2 2 0,0 9 5 16,-1 0 8-16,0 0 8 0,7 7 20 15,-6 3 21-15,0 4 18 0,-1 4 8 16,0 5 1-16,2 5-5 0,-2 2-13 0,-6 2-18 15,6 4-15-15,-6 0-21 0,6-4-45 16,-6 5-97-16,7-4-136 0,-7-4-96 16,7-4-94-16,-1 0-165 0,-6-2-150 0,7-6-4 15,-7 0 75-15,0-2 67 0,0-8 76 16,0 0 169-16</inkml:trace>
  <inkml:trace contextRef="#ctx0" brushRef="#br0" timeOffset="102475.0964">22560 2714 210 0,'-7'7'395'0,"7"-2"40"0,0-2 30 0,7 0-57 0,6 2-126 16,7-2-88-16,5-3-49 0,9 4-31 0,11-4-21 16,7-4-17-16,13 1-8 0,13-5 0 15,7 0 4-15,6-3 7 0,13-3 2 0,7 0 3 16,0-1-5-16,5-4-9 0,2 1-15 16,6-4-14-16,-1 4-13 0,1-1-20 0,-7-3-14 15,-5 8-29-15,-2-1-29 0,-13 1-25 0,-6-1-23 16,-12 4-59-16,-8 4-104 0,-12-4-154 15,-13 7-68-15,-7 0-26 0,-7 4-1 0,-12 0 50 16</inkml:trace>
  <inkml:trace contextRef="#ctx0" brushRef="#br0" timeOffset="102855.103">24611 2307 90 0,'-12'-6'442'0,"-2"1"56"0,8 3 30 15,-1-3 14-15,1 2-171 0,6 3-166 16,0 0-93-16,6 3-56 0,1 2-28 0,13 2-14 15,-8-1-5-15,14 2 3 0,1 3 6 0,-1 1 15 16,13 2 16-16,-7 0 29 0,7 1 26 16,1 3 21-16,-1 0 11 0,-7 4-2 0,-6 1-2 15,1-2-3-15,-15 2 0 0,1-2 0 16,-6 5 10-16,-7-4 8 0,-7-1 3 16,-6 6-17-16,1-5-24 0,-15 0-25 0,7 0-47 15,-12-1-76-15,6-2-97 0,0 0-90 0,-7-1-60 16,7-4-64-16,-7-3-117 0,8 0-143 15,5-3-24-15,-6-1 26 0,6-3 26 0,7-4 48 16,1 0 127-16</inkml:trace>
  <inkml:trace contextRef="#ctx0" brushRef="#br0" timeOffset="103283.5861">24937 1304 285 0,'7'-15'430'0,"5"0"45"0,-4 1 27 16,-2 3-88-16,0 0-143 0,7 4-92 0,-6 3-61 15,6 4-36-15,-7 7-17 0,8 1-2 16,-2 7 16-16,2 6 20 0,-8 5 31 0,7 7 38 16,-7 7 35-16,1 4 20 0,0 11 1 0,-1 0-13 15,-6 10-27-15,0 2-39 0,0 3-36 16,-6-1-32-16,-1 5-23 0,0-5-21 0,1 0-7 15,-1-2-20-15,1-4-24 0,6-5-28 16,-6-8-40-16,6-1-42 0,0-6-52 0,0-2-41 16,0-9-24-16,0-3-5 0,6-6-8 15,0-9-67-15,-6-2-110 0,7-5-76 0,-1-3-25 16,1-8-9-16,0-3 24 0,-1-5 101 16</inkml:trace>
  <inkml:trace contextRef="#ctx0" brushRef="#br0" timeOffset="103690.0514">25179 1377 203 0,'-8'-14'469'0,"2"-1"42"0,0 4 24 16,6 0 12-16,-7 0-241 0,7 4-140 0,0 3-75 15,7 0-35-15,-7 4-11 0,12 4 13 0,-4 0 41 16,4 3 62-16,8 4 57 0,-7 4 44 15,7 2 26-15,-8 2-1 0,8 3-38 0,6 4-53 16,-7-5-57-16,1 2-48 0,-1 2-35 0,1-6-29 16,-7-1-19-16,0 0-17 0,0-3-17 15,-6-4-10-15,-1 0-24 0,-6-3-46 16,0-8-56-16,0 0-58 0,-6-5-39 0,-1-6-25 16,0 0 1-16,-5-4 33 0,-2-6 32 15,2-1 10-15,-2-4-26 0,-5-6-60 0,-1-2-46 16,1 1 2-16,-7-3 57 0,6 3 115 0,0 4 127 15,1 0 145-15,6-1 115 0,-6 8 50 16,-1 4-3-16,7 2-43 0,-7 9-38 0,0 4-41 16,2 6-37-16,-9 2-19 0,7 9-14 0,-6 1-8 15,-6 7-8-15,7 3-6 0,-2 4-12 16,-5 5-24-16,6-1-29 0,-1 0-30 16,8 4-67-16,0-2-158 0,-1-1-164 0,7-1-73 15,0-4-28-15,0-4-5 0,13-3 51 0</inkml:trace>
  <inkml:trace contextRef="#ctx0" brushRef="#br0" timeOffset="105698.1486">25647 1773 329 0,'0'-4'480'0,"0"-3"41"16,7 0 25-16,-7 3-70 0,0 4-178 0,0 4-106 15,0-1-46-15,6 8-5 0,-6 3 25 0,0 5 38 16,0 3 26-16,6 4 17 0,-6 0-3 16,0 3-20-16,0 0-41 0,0 0-46 0,7 0-41 15,-7 0-39-15,0 1-45 0,0-4-64 0,0-4-76 16,0 0-78-16,0 1-59 0,0-10-37 16,7 1-40-16,-7-5-76 0,6-2-113 15,-6-3-38-15,6-4-1 0,-6 0 6 0,7-8 43 16,0 1 115-16</inkml:trace>
  <inkml:trace contextRef="#ctx0" brushRef="#br0" timeOffset="105904.6626">25895 1733 147 0,'6'-8'466'0,"0"2"51"0,1 1 26 0,6 1 10 16,-7-3-199-16,7 3-162 0,1 1-89 15,-2-1-50-15,8-3-24 0,0 4-10 0,-1-5-9 16,-5 4-7-16,4-3-5 0,2 3-8 16,-7 1-22-16,1-1-57 0,-2 0-88 0,-5 1-122 15,0-1-124-15,-7 4-62 0,0-3-14 0,0 3 37 16,-7 0 78-16</inkml:trace>
  <inkml:trace contextRef="#ctx0" brushRef="#br0" timeOffset="106137.042">25927 1688 304 0,'-20'11'453'0,"8"0"46"0,-2-2 29 0,8 1-88 0,-1 1-145 0,1 4-108 0,6-4-71 0,6 3-40 0,1-3-24 16,6 4-12-16,0-1-6 0,0-2-3 15,6-2-2-15,1 5-3 0,7-8-3 0,-9 5-4 16,9-1-1-16,-7 0-3 0,-2-4 2 16,2 4 8-16,-7 0 12 0,-6-4 23 0,6 8 22 15,-13-4 21-15,0 0 18 0,0 3 4 0,-6-3-6 16,-8 4-18-16,1 0-25 0,1-4-26 15,-2 3-39-15,2 1-59 0,-8-4-60 0,7 0-47 16,-7 0-55-16,8-3-138 0,-2-2-178 16,1-2-59-16,6 0-4 0,-6-1 12 0,13 1 39 15,-6-4 132-15</inkml:trace>
  <inkml:trace contextRef="#ctx0" brushRef="#br0" timeOffset="106301.6005">26266 2026 52 0,'12'0'460'0,"2"0"77"0,-1 0 45 0,-13 0 33 0,6 0-123 0,1 3-173 0,-7-3-109 16,7 4-69-16,-7 0-43 0,0-1-41 15,0 1-48-15,0 0-47 0,6-1-40 0,-6 1-43 16,0-4-135-16,0 0-190 0,0 0-84 0,0 0-28 16,-6 0-2-16,6 0 22 0,0-4 124 0</inkml:trace>
  <inkml:trace contextRef="#ctx0" brushRef="#br0" timeOffset="106721.3352">26448 1648 218 0,'7'-7'476'0,"-1"-1"45"15,0 1 24-15,1 0 9 0,6 0-233 0,-7-1-128 16,8 0-64-16,-1 6-23 0,6-6-1 15,-6 5 7-15,7-2 7 0,-7 5 0 0,6 0-9 16,-6 0-14-16,1 0-15 0,-8 5-16 0,0 1-11 16,1 1-8-16,-7 1 4 15,-7 3-8-15,1 4-9 0,0-4-5 0,-14 4-9 16,7-1-7-16,-7 1-21 0,8-1-13 0,-8 1-21 16,0-4-19-16,7 4-24 0,0-4-25 15,-6 0-17-15,12 0-4 0,0-4 7 0,7 1 12 16,7-5 17-16,0 1 24 0,5-1 25 0,8-3 21 15,6 4 18-15,1-4 24 0,-2 4 44 16,7-4 61-16,-5 3 85 0,-1 1 73 0,0 3 53 16,-6-3 36-16,-1 7 11 0,-6-4-19 15,-6 4-53-15,-1 5-59 0,-12-2-48 0,6 1-46 16,-13 0-48-16,0 2-38 0,0 2-31 16,-7-5-23-16,0 0-29 0,8 5-44 0,-8-4-78 15,1 0-139-15,5-4-129 0,1 0-77 0,0-4-113 16,7 1-151-16,-1-8-75 0,7 0 55 15,0-5 89-15,7-2 60 0,6-4 119 0</inkml:trace>
  <inkml:trace contextRef="#ctx0" brushRef="#br0" timeOffset="107067.5723">27126 1538 178 0,'12'-18'458'0,"2"0"48"0,-8 4 32 16,-6 2-2-16,0 1-183 0,-6 8-120 0,-8-1-54 15,2 4-18-15,-8 4-6 0,1 3 10 16,-7 0-1-16,-1 5-17 0,1-2-22 0,0 5-27 16,0 3-22-16,7 0-27 0,-7 0-16 0,6 1-9 15,7-1-9-15,0 1-11 0,6-1-17 16,1-3-20-16,6-1-28 0,6-7-31 0,1 4-28 16,6-7-17-16,6-4 1 0,1 0 11 15,0-4 22-15,5-7 25 0,1 4 26 0,0-4 22 16,-6-3 16-16,7 2 15 0,-9 2 14 0,2-1 15 15,-7 3 30-15,1 5 45 0,-2-2 57 16,-5 10 46-16,0-2 40 0,-1 5 28 16,0 3 7-16,-6 4-30 0,-6 3-46 0,6 3-48 15,-6 5-44-15,-1 0-40 0,0 0-48 0,1 2-66 16,0 2-120-16,-1-1-117 0,0-2-84 16,1 2-117-16,-7-4-160 0,13-3-110 0,-6-4 25 15,6 1 68-15,6-5 54 0,-6 1 105 16</inkml:trace>
  <inkml:trace contextRef="#ctx0" brushRef="#br0" timeOffset="107520.8">27536 1916 162 0,'-7'0'465'16,"7"0"46"-16,0-3 25 0,0 3 16 15,0 0-210-15,0-5-147 0,0 2-80 0,0-1-40 16,7 1-14-16,-7-1 2 0,6-3 12 0,1-4 7 16,-1 4 2-16,7-5 10 0,-7 1-5 15,2 0-16-15,4-4-21 0,-5 1-20 0,-1-4-9 16,8-1-17-16,-8 1-9 0,0-4-1 0,8 3-3 16,-8 1 2-16,0 0-2 0,1 3 3 15,0 1-1-15,-1 2-1 0,1 5 7 0,-7 4 24 16,6 3 36-16,-6 3 36 0,0 9 24 15,0-5 15-15,-6 7 5 0,6 4-19 0,-7-3-30 16,7 3-33-16,-6 1-20 0,6-4-11 16,0-1-10-16,0 1 0 0,6-5-2 0,1-2 2 15,-1-1-3-15,7-3 0 0,0-4-2 16,0-4-4-16,0-3-2 0,6-1-3 0,1-6-3 16,-6 3-2-16,11-3 3 0,-5-1 8 0,0 5 18 15,-1-2 21-15,7 1 39 0,-6 3 33 16,-8 5 28-16,8 3 17 0,-1 3 0 0,-5 1-10 15,-2 7-29-15,2 0-31 0,-8 4-32 0,0 2-39 16,1-1-78-16,0 5-159 0,-1-2-145 16,-6-1-201-16,0 4-241 0,0-3-113 15,0 3-10-15,-6 0 113 0,6-4 119 0,0 0 187 16</inkml:trace>
  <inkml:trace contextRef="#ctx0" brushRef="#br0" timeOffset="109273.6785">10101 10741 303 0,'-6'0'477'0,"-1"-4"42"16,0 4 26-16,7-4-42 0,0 1-183 0,7 3-94 15,0 0-31-15,5 0-4 0,2 3 9 16,5-3 4-16,1 4-10 0,6 3-25 0,0-2-38 15,-1 2-36-15,1 1-34 0,-6-5-57 16,7 4-72-16,-9 4-75 0,2-3-47 0,-7-1-55 16,1 0-119-16,-8 0-177 0,-6 4-54 15,0-4 5-15,-6 1 13 0,-1-1 36 16,-6-3 109-16</inkml:trace>
  <inkml:trace contextRef="#ctx0" brushRef="#br0" timeOffset="109391.363">10205 10891 213 0,'-7'8'480'0,"7"-6"45"0,0 3 27 15,7-2 16-15,0 2-242 0,12-1-141 0,-5-4-80 16,11 3-56-16,1 0-45 0,-6-3-136 16,6 0-214-16,-7 4-114 0,7 0-59 0,-12-1-22 15,-2 1 3-15,2 0 112 0</inkml:trace>
  <inkml:trace contextRef="#ctx0" brushRef="#br0" timeOffset="109949.8702">10922 10822 295 0,'12'-15'452'0,"1"1"46"0,-6-1 28 16,6 4-72-16,-7 0-154 0,2 4-101 0,-8-5-48 15,6 8-23-15,-12 1 5 0,6-1 24 16,-8 4 39-16,-4 4 33 0,-2 3 23 15,-5 0 18-15,-1 8-4 0,-6 0-21 0,7 4-34 16,-7 2-39-16,0 5-41 0,0-4-36 16,-1 7-30-16,8-2-21 0,6 1-18 0,-6 1-11 15,12-3-9-15,0-1-22 0,1-3-36 16,6 1-68-16,6-5-104 0,1-4-92 0,6 1-55 16,6-7-61-16,1-5-88 0,0-3-83 15,6-3-24-15,-7-1 24 0,7-7 25 0,0 0 58 16,7 0 111-16</inkml:trace>
  <inkml:trace contextRef="#ctx0" brushRef="#br0" timeOffset="110204.2318">11091 10990 179 0,'13'-3'439'0,"-6"-2"55"0,-1 2 32 0,-6-1-30 0,0 8-138 0,-6-4-99 0,-1 8-35 0,0-1 22 16,-6 4 41-16,7 3 35 0,-8 1 13 16,8-1-13-16,-6 6-42 0,4-3-70 0,8 1-66 15,0 1-54-15,0-4-33 0,8-1-28 16,-2-3-20-16,0 0-10 0,7-3-12 0,0 0-6 15,7-8-4-15,-7-5 3 0,0 2 5 16,6-9 5-16,-12 1 5 0,6-3 2 16,-6-1 2-16,-1-3-6 0,-6 0-15 0,0-1-22 15,-6 4-33-15,-1-2-37 0,0 1-51 16,-6 6-52-16,7-1-35 0,-7 3-21 16,0 1 4-16,0 4 3 0,6-2-15 0,1 5-66 15,-1 5-121-15,1-2-49 0,6 1-19 16,0 3 7-16,6-3 53 0</inkml:trace>
  <inkml:trace contextRef="#ctx0" brushRef="#br0" timeOffset="110494.4549">11449 10968 138 0,'13'-7'467'16,"0"3"62"-16,0 0 54 0,-13 4 69 0,0 0-124 16,-6 0-99-16,-1 4-44 0,-6 0-30 15,-6 3-36-15,-1 0-58 0,0 5-76 0,1-2-66 16,-1 1-50-16,8 0-35 0,-8 4-32 15,14-4-31-15,-1-3-24 0,0 3-14 0,14-4-8 16,-7 0-3-16,13 0 10 0,7-3 20 16,5-4 16-16,1 4 11 0,0-4 2 0,1 0 6 15,-1 3 4-15,0-3 9 0,-1 4 25 16,-11 3 30-16,-2-3 33 0,2 7 32 0,-8-4 21 16,-6 4 8-16,-6 0-13 0,0 4-23 15,-8 0-29-15,1-1-32 0,0 1-49 16,-6-4-73-16,5 4-123 0,-5-4-113 15,6-1-83-15,0-2-157 0,0-1-186 0,6 0-55 16,-5-3 55-16,4 0 76 0,8-4 62 16,0 0 153-16</inkml:trace>
  <inkml:trace contextRef="#ctx0" brushRef="#br0" timeOffset="111233.9837">12172 10997 200 0,'6'-7'308'0,"-6"-1"15"16,0-2-30-16,7 2-83 0,-7 5-87 16,0-5-57-16,0 5-26 0,0-4-2 15,0 3 13-15,0 0 23 0,0 1 29 0,-7-1 26 16,7 4 20-16,0-4 12 0,-6 4-2 16,6 0-14-16,-7-3-23 0,1 6-25 15,-7-3-23-15,6 4-7 0,-5 3 6 0,-2 1 22 16,1 2 36-16,0 9 47 0,-6-1 55 15,-1 4 37-15,7 3 18 0,-7 6-1 0,8-3-24 16,-2 2-38-16,8 2-55 0,6-1-45 16,0-2-39-16,0-4-29 0,14-3-19 0,-2-4-15 15,8-4-12-15,5-2-14 0,1-9-11 16,7 1-9-16,0-11-6 0,6-1-3 16,-6-3 1-16,-7-3-4 0,-1 0-8 0,-5-5-25 15,0 1-57-15,-14-4-78 0,1 0-74 16,-14-4-42-16,1 0-46 0,-8 0-79 0,-12 1-92 15,7 0-62-15,-13 6 6 0,-1 1 13 16,1 3 39-16,-8 4 100 0</inkml:trace>
  <inkml:trace contextRef="#ctx0" brushRef="#br0" timeOffset="111406.5229">11892 11118 176 0,'13'8'473'0,"6"-2"48"0,1 2 41 0,6-4 60 0,1-1-136 0,-2 1-82 0,7-4-36 0,1 0-25 15,-7 4-23-15,7-4-53 0,-1 0-91 0,-6 0-115 16,-6 0-134-16,0 3-112 0,-1-3-79 16,-5 0-116-16,-8 4-199 0,6-4-108 0,-12 0 7 15,0 4 46-15,0-4 40 0,-6 3 99 16</inkml:trace>
  <inkml:trace contextRef="#ctx0" brushRef="#br0" timeOffset="111727.6611">12517 10822 436 0,'7'-4'537'0,"-7"0"49"0,6 1 73 0,1 6 6 0,-1 8-152 15,7 4-95-15,-6 3-45 0,5 8-31 16,2 8-63-16,-8-2-92 0,7 8-73 16,-13 4-57-16,0 0-71 0,0 0-94 0,-6 0-103 15,-7 4-79-15,-1-9-46 0,-5 5-21 16,0-7-16-16,-1-3-31 0,1-5-75 0,-7 0-44 15,-1-8-18-15,1 2-1 0,-6-4 38 16,5-5 99-16</inkml:trace>
  <inkml:trace contextRef="#ctx0" brushRef="#br0" timeOffset="112238.3964">10928 10599 140 0,'0'0'433'0,"-6"-5"51"0,-8 5 34 16,8 0 2-16,-7 5-170 0,-7 2-109 15,8 4-45-15,-14 3 4 0,6 5 23 0,-6 6 31 16,-1 4 19-16,-5 4-7 0,6 8-26 0,-7 3-49 16,8 3-50-16,-1 2-51 0,6 1-38 15,0 1-34-15,7-6-46 0,1-2-67 16,12 1-76-16,6-6-67 0,7-6-47 0,0-3-90 15,12-3-176-15,9-5-79 0,-2-2 0 16,7-1 27-16,0-3 26 0,0-4 94 16</inkml:trace>
  <inkml:trace contextRef="#ctx0" brushRef="#br0" timeOffset="112857.286">12830 11024 202 0,'6'-8'380'0,"1"-3"47"0,-1 0 34 0,-6-1-64 15,6 2-114-15,2 2-74 0,-2 1-53 0,-6-4-37 16,0 8-28-16,6-5-23 0,-6 5-17 16,0-5-11-16,0 8-7 0,7-3-7 15,-7 0-4-15,0 3-4 0,0 0 1 0,0 0 3 16,0 0 3-16,0 0 6 0,0 0 9 15,-7 0 15-15,1 3 26 0,0 0 32 16,-8 8 39-16,1 4 45 0,0 3 43 0,-6 4 37 16,-7 7 16-16,6 0 1 0,-6 8-12 15,7 0-26-15,-7 3-28 0,6 1-43 0,-7 3-39 16,15-1-33-16,-8 1-34 0,14 0-22 16,-7-3-27-16,13-1-11 0,0-3-11 0,6-5-15 15,1-2-31-15,6-5-67 0,6-2-141 16,1-9-142-16,6-3-102 0,-7-3-165 0,7-4-180 15,1-4-47-15,-8-4 82 0,0 0 111 16,1 0 88-16,-7-3 167 0</inkml:trace>
  <inkml:trace contextRef="#ctx0" brushRef="#br0" timeOffset="113328.6257">12979 11232 99 0,'7'-11'448'0,"0"0"54"0,-1 4 27 16,0 3 20-16,2 0-171 0,-2 4-139 0,-6 4-68 15,6 3-27-15,0 5-6 0,-6 2 6 16,0 4 5-16,0 0-2 0,-6 4-8 0,0 4-13 15,6-3-11-15,-6 2-17 0,-2-3-15 16,2 0-22-16,6-4-19 0,0 0-11 0,-6-3-11 16,6-1-9-16,0-3-3 0,0-2-2 15,0-3-9-15,0-6-24 0,6 0-20 16,0 0-16-16,2-6-12 0,-2-3-11 0,6 3-1 16,2-10 15-16,-1 5 19 0,-1 1 13 15,2-5 10-15,5 1 9 0,-6-1 11 0,7 4 12 16,-1 0 20-16,1 4 24 0,-7 3 27 15,7 4 48-15,-8 0 44 0,2 4 38 16,-2 6 13-16,2 1-3 0,-1 0-12 0,-7 4-37 16,8 3-45-16,-8-4-43 0,0 1-29 15,0 1-22-15,-6-1-18 0,7-1-34 0,-7-3-40 16,7-4-65-16,-7 1-84 0,0-5-90 16,0 1-54-16,0-4-47 0,0-4-74 0,0 1-81 15,0-5-53-15,0-3 18 0,0 0 22 16,6-3 49-16,-6-2 103 0</inkml:trace>
  <inkml:trace contextRef="#ctx0" brushRef="#br0" timeOffset="113503.6968">13435 11301 112 0,'14'0'454'0,"-8"0"55"0,0 4 40 0,1 3 40 0,0 1-135 0,-1 6-128 0,-6 1-55 0,0 0-28 0,7-1-26 0,-7 1-31 0,0 0-50 15,0 3-44-15,0-7-52 0,0 3-58 0,0-3-54 16,0 0-51-16,0-3-40 0,0-5-26 15,0 2-15-15,0-1-26 0,6-8-40 0,-6-1-51 16,6-1-60-16,1-2-79 0,-7 0-33 16,7-3 24-16,5 1 64 0,-5-5 84 15</inkml:trace>
  <inkml:trace contextRef="#ctx0" brushRef="#br0" timeOffset="113663.5022">13605 11375 350 0,'6'3'464'0,"1"5"45"0,-7 3 26 0,-7 4-88 0,7 3-140 0,-6 3-89 0,-8 9-4 0,2-1 76 0,-2 8 42 0,2 3 16 0,-1 4-6 0,-1-3-20 0,8 2-68 0,-7 6-137 0,6-5-117 16,1-5-108-16,0 5-91 0,-1-7-64 0,1 0-44 16,6-8-13-16,0 0 28 0,0-7 36 15,6-3-24-15,-6-1-101 0,0-11-96 0,0 1-41 16,0-5-16-16,7-6 19 0,-7-1 83 16</inkml:trace>
  <inkml:trace contextRef="#ctx0" brushRef="#br0" timeOffset="114109.3104">13690 11693 161 0,'6'-3'424'0,"-6"0"52"0,0 3 33 16,0 3-28-16,0 0-146 0,0 1-127 0,-6 3-76 15,6 4-46-15,0 0-33 0,-7 4-15 16,0 0-8-16,7 0 0 0,-6-1 1 0,6 1 3 16,0-1 8-16,0 1 7 0,-6 0 7 15,6-4 4-15,0 0 4 0,0-1-1 0,0-2-3 16,-8-1-10-16,8 0-10 0,0-2-7 16,0-2-8-16,0-3-15 0,8-3-4 15,-8-2 2-15,6-6-4 0,0 0-4 0,1-7-5 16,6-3 4-16,-6-5-8 0,5-7-10 15,2 0-4-15,-2-4-4 0,8-3 3 0,-1 0 16 16,7-1 28-16,-6 8 42 0,6 0 62 16,1 11 72-16,-2 1 67 0,1 5 42 15,0 10 27-15,0 1-4 0,-6 10-24 0,-1 1-50 16,-11 10-54-16,4 2-49 0,-12 0-43 16,0 4-33-16,-6 0-28 0,0 0-23 15,-14-1-25-15,6 2-29 0,-11-1-40 0,5-7-74 16,0-1-149-16,-6 1-127 0,1-8-140 15,-2 0-222-15,1-3-107 0,0-4-4 0,-6-4 109 16,5 1 108-16,-5-5 140 0</inkml:trace>
  <inkml:trace contextRef="#ctx0" brushRef="#br0" timeOffset="119306.1767">8212 10176 119 0,'0'-10'441'0,"7"-1"54"15,-7 3 30-15,6 1 16 0,-6-1-195 0,0 5-143 16,0 3-83-16,6 3-41 0,-6 5-15 15,0 10-1-15,8 5 11 0,-2 5 6 16,-6 6 4-16,6-1-4 0,1 3-10 0,6 5-15 16,-6-5-15-16,-1 1-12 0,6-1-8 15,2-2-14-15,-1-2-26 0,0-3-28 0,0 1-26 16,0-5-26-16,6-3-58 0,-5-6-120 0,-1-2-158 16,-1-3-69-16,-5-8-26 0,6 1-3 15,-7-8 43-15</inkml:trace>
  <inkml:trace contextRef="#ctx0" brushRef="#br0" timeOffset="119488.7458">8414 10265 136 0,'-19'11'452'0,"-1"3"49"0,-6 1 27 16,-7 11 15-16,1-1-201 0,-1 8-151 0,-6 4-86 15,7 3-49-15,-1-3-23 0,0 3-15 16,0 0-11-16,8-3-14 0,5 0-30 0,-6-4-58 15,6-4-116-15,8 1-163 0,-8-5-85 16,7-3-37-16,1 0 4 0,4-8 44 16</inkml:trace>
  <inkml:trace contextRef="#ctx0" brushRef="#br0" timeOffset="125260.3321">9345 10572 101 0,'-13'-7'402'0,"7"-8"50"0,0 8 34 15,-8-4 21-15,8 0-188 0,-7 3-112 0,0 2-60 16,6 2-43-16,-6-3-27 0,6 4-16 0,-5 3-12 16,-2 0-6-16,2 0-3 0,-1 3 7 15,-1 8 17-15,-5 0 30 0,0 3 31 16,-1 8 20-16,-7 4 11 0,9 0-3 0,-2 6-17 16,1-2-31-16,-1 3-34 0,6-1-25 15,2 2-18-15,-1-5-14 0,6-3-7 16,7-1-3-16,0-3-3 0,7-4-7 0,-1 1-7 15,1-7-10-15,13-9-23 0,-8-3-19 16,8-3-22-16,-1-6-14 0,1-5-7 0,0-5-1 16,5 1 11-16,-5-3 13 0,6-2 19 15,-6-2 18-15,-7 3 15 0,7 4 13 0,-8-1 16 16,-6 4 15-16,8 4 8 0,-8 4 6 0,-6 3 15 16,7 4 14-16,-7 0 7 15,-7 8 1-15,7 3 3 0,-6 3-6 0,-1 1-11 16,7 3-15-16,-7 1-16 0,1 3-11 15,6-4-28-15,-6 1-33 0,6-2-35 0,0 3-27 16,0-7-26-16,0 6-61 0,0-7-98 16,6 2-146-16,-6-3-60 0,6-4-25 0,1 0 2 15,-7-3 50-15</inkml:trace>
  <inkml:trace contextRef="#ctx0" brushRef="#br0" timeOffset="125698.248">9645 10657 184 0,'-7'-11'432'0,"7"3"49"0,-12 1 31 16,-2 4-24-16,2-1-173 0,-2 4-116 16,-5 7-71-16,-1 0-41 0,0 1-22 0,1 6-12 15,0 1-4-15,-1 3 1 0,1 4 1 16,5 0-3-16,2 0-5 0,-1 4-6 0,6-4-5 15,0 3-10-15,1-6-8 0,12 4-6 16,-6-10-2-16,14 1-2 0,-8-1-3 0,7-6-8 16,7-7-5-16,-8-3-5 0,8-6-1 15,0-1-2-15,-1-9 0 0,1 1 5 0,-1-4 5 16,1 0-3-16,0-7-6 0,-1-1-5 16,-6 1-9-16,0-4-3 0,0-4-8 0,-6 1 0 15,-1-5 1-15,7 5 7 0,-6-4 12 16,-7 7 10-16,6 8 10 0,1-2 10 15,-7 12 6-15,0 8 7 0,0 4 7 0,-7 10 2 16,1 8 2-16,-1 6 3 0,-6 5 2 16,7 7-2-16,-8 4-8 0,1 3-4 0,7 4-6 15,-7 4-11-15,6-4-18 0,1 3-11 16,0-6-17-16,6-1-26 0,0-6-36 0,6-7-42 16,0 0-57-16,1-5-84 0,0-8-119 15,-1-3-46-15,0-4-1 0,7-2 28 16,1-10 59-16</inkml:trace>
  <inkml:trace contextRef="#ctx0" brushRef="#br0" timeOffset="125926.1483">9853 10814 247 0,'13'-3'452'0,"-6"-5"47"0,0 8 32 0,-1 0-42 0,7 4-166 0,-6 7-97 16,-7-1-33-16,6 9 2 0,-6 3 23 15,0 4 29-15,0 3 17 0,0 0-4 0,0 5-21 16,-6-2-41-16,-1-3-47 0,0 5-46 15,1-5-30-15,0 0-29 0,-8-7-17 16,8 0-10-16,-7 0-5 0,0-7-10 0,0 0-18 16,-1-4-38-16,2-5-57 0,-8 3-71 15,1-9-70-15,5 0-41 0,-5-5-39 16,6-5-104-16,-6-5-143 0,12-3-34 0,-6-4 10 16,7-4 18-16,6-8 38 0,0-5 131 15</inkml:trace>
  <inkml:trace contextRef="#ctx0" brushRef="#br0" timeOffset="126061.7856">10003 10451 313 0,'0'-2'477'0,"0"-7"33"0,-6 6 19 0,-1 3-48 0,7 0-240 0,-7 0-153 0,1 0-150 0,0 3-212 16,6 1-130-16,0 1-65 0,-6-3-23 15,6 3 13-15,0-2 75 0</inkml:trace>
  <inkml:trace contextRef="#ctx0" brushRef="#br0" timeOffset="127246.1259">14243 10953 257 0,'13'4'471'0,"0"0"42"0,0-1 28 0,6 12-13 0,-5 3-198 15,12 4-61-15,-7 12-5 0,1 2 19 16,0 7 22-16,5 6 15 0,-11 2-8 16,4 4-49-16,-4 0-63 0,-1 7-57 0,-6-4-46 15,-7 5-34-15,-7-1-25 0,0 1-24 16,1-1-34-16,-14-3-66 0,1-5-95 0,-7 2-87 15,-6-5-60-15,-1 0-76 0,-7-3-149 0,1-4-110 16,-6-4 1-16,-7-3 38 0,0-5 35 16,-7-6 70-16</inkml:trace>
  <inkml:trace contextRef="#ctx0" brushRef="#br0" timeOffset="128018.5534">10713 11624 249 0,'0'-15'474'0,"0"4"43"15,-13 0 27-15,0 4-7 0,-7 3-215 0,-5 4-103 16,-9 4-46-16,-4 7-2 16,-1 7 16-16,-7 4 13 0,1 8 1 0,-8 2-12 15,8 9-14-15,-1 3-35 0,1 0-37 0,-1 3-30 16,13-2-30-16,1 2-60 0,5-3-79 15,15-4-65-15,-1 1-48 0,13-5-30 0,13-6-12 16,7-1 24-16,5-7 31 0,9-4-6 16,4-6-59-16,14-2-142 0,0-6-72 15,1-1-32-15,5-6 4 0,1-1 52 0</inkml:trace>
  <inkml:trace contextRef="#ctx0" brushRef="#br0" timeOffset="130750.4921">12543 12233 245 0,'0'-8'420'0,"6"-1"50"15,1 3 32-15,0-1-72 0,-1 0-134 0,-6 2-95 16,6 3-66-16,2 2-43 0,4 0-22 16,-5 7-12-16,-1 0 6 0,1 4 23 0,0 3 38 15,-1 5 57-15,0-1 56 0,0 4 64 16,2 3 37-16,-2 4 2 0,0-2-22 0,1 6-52 16,-7-4-61-16,7 0-69 0,-1 3-54 15,-6-5-34-15,0 2-23 0,0-4-21 0,-6 1-30 16,-1-3-59-16,-6-3-99 0,-1 0-111 15,-4-3-76-15,-2 2-40 0,1-8-64 0,-1 0-96 16,-6-3-74-16,6-4 16 0,-6-1 27 16,0 0 24-16,0-3 76 0</inkml:trace>
  <inkml:trace contextRef="#ctx0" brushRef="#br0" timeOffset="132507.0302">11130 12115 217 0,'13'-12'364'0,"-7"2"41"0,1-5 32 16,-1 3-78-16,-6-1-101 0,7 1-57 0,-7-3-38 16,-7 5-30-16,7-5-25 0,-6 4-29 15,-1-3-14-15,1-1-14 0,-7 4-16 0,6-4-8 16,-5 4-1-16,5 1 4 0,-6-1 9 15,0-1 9-15,-1 5 11 0,2 4 18 16,-8-2 19-16,7 1 23 0,-7 8 19 0,2 4 22 16,-2-1 21-16,-7 8 10 0,1 3-3 15,0 1-20-15,1 6-25 0,-1 1-27 0,-1 3-30 16,1 1-25-16,6-1-19 0,1 1-10 16,6-2-9-16,0 2-8 0,0-1-5 0,13-3-3 15,0-1-2-15,0 1-12 0,7-5-20 16,6-2-35-16,-1-1-55 0,8-3-62 0,0 0-58 15,6-4-36-15,-1-3-11 0,2-5-7 16,5 1-28-16,-6-4-85 0,7-4-91 16,-7 1-36-16,0-2-9 0,0-2 17 0,1 4 73 15</inkml:trace>
  <inkml:trace contextRef="#ctx0" brushRef="#br0" timeOffset="132778.3092">11169 12309 355 0,'0'-7'463'0,"-7"2"41"0,1 2 25 0,-1 0-97 0,1-1-161 0,0 4-100 0,-1 4-58 15,0-1-23-15,-5 0-9 0,5 6-3 16,-6 1 0-16,6 2-2 0,7 1-6 0,-6-1-11 16,6 6-14-16,0-3-12 0,0 0-10 15,6-1-8-15,7 1-4 0,-6-4-4 16,6 0-2-16,0-4 0 0,6-2 2 0,-6-3 0 16,1-2-2-16,-2-2 2 0,2-3 1 15,-8-2 0-15,0-4-4 0,1 0-1 0,-7 0-1 16,0-4-2-16,-7 1-2 0,7-1-4 15,-12 0 0-15,6 1-7 0,-8 2-15 0,8-2-19 16,-8 6-20-16,8 2-13 0,-7-3-11 16,7 6-12-16,-1 3-44 0,7 0-101 15,-7 0-153-15,7 3-77 0,7 2-36 0,0-1-7 16,-1-1 44-16</inkml:trace>
  <inkml:trace contextRef="#ctx0" brushRef="#br0" timeOffset="133101.4402">11521 12258 109 0,'6'0'446'0,"-6"0"53"0,0-4 29 16,0 4 18-16,0 0-186 0,-6 4-154 15,-1 0-93-15,7-1-48 0,-6 1-27 0,-1-1-18 16,7 5-6-16,-7-1-5 0,7 0-2 16,0 1-4-16,0 2-2 0,7-2-1 15,-7 3 0-15,7-1-1 0,-1-2 0 0,1 0 1 16,5-1 0-16,-5 0 1 0,6 0-2 15,-7-2 1-15,14 2-1 0,-13-4 0 0,12 5 2 16,-6-5 0-16,1 1 3 0,-8 3-2 16,7-3 2-16,-6 4 0 0,6-2 1 15,-13 2 2-15,6-2 4 0,-6 3 5 0,0-1 2 16,0-2-4-16,-6 2 2 0,-1-2-2 16,1 1-4-16,-1 2-5 0,-6-2-8 15,-1 0-6-15,2-3-11 0,-1 3-14 0,0 1-38 16,0-5-90-16,-1 4-162 0,-5-3-113 15,6 0-57-15,0 3-23 0,0-3 20 0,6-1 80 16</inkml:trace>
  <inkml:trace contextRef="#ctx0" brushRef="#br0" timeOffset="133827.0684">11938 12250 45 0,'-7'4'169'0,"7"0"22"16,-7-4 17-16,7 4 15 0,0-4 12 15,-6 3 4-15,6-3 3 0,0 0-7 16,0 0-14-16,0-3-20 0,0 3-23 0,6 0-24 15,-6-4-28-15,7 0-25 0,0 0-24 16,-1 1-19-16,0-1-14 0,1 0-2 0,6 1 5 16,0 0 9-16,7-2 14 0,-8 5 15 15,8-3 11-15,-7 6 14 0,1 2 13 16,4-2 10-16,-11 4 19 0,6 4 16 0,-6 0 19 16,-7 4 7-16,0-1-2 0,0 4-8 15,-7 4-27-15,-6 1-27 0,0-2-32 0,-7 5-27 16,1-3-25-16,-1 2-16 0,2 1-12 15,-2-4-7-15,0 0-6 0,1-1-2 0,5-2-2 16,2-4-8-16,-2-1-13 0,8-3-16 16,-1 1-22-16,7-5-30 0,0 0-38 15,0-3-44-15,7-1-45 0,-1 1-39 0,8-8-23 16,-2 4 1-16,8-3 19 0,-7-5 32 16,13 5 21-16,-6-4 4 0,-1-1-40 0,7 4-97 15,0-7-104-15,-6 7-48 0,-1-6 2 16,1 5 33-16,0-2 74 0</inkml:trace>
  <inkml:trace contextRef="#ctx0" brushRef="#br0" timeOffset="134071.0007">12277 12470 160 0,'0'-4'454'0,"-8"4"51"0,2 0 25 0,0 4 2 0,-1 0-193 0,7 3-141 0,-6 1-86 16,-1 3-49-16,0 0-23 0,7-4-13 0,0 3-10 15,7 2-4-15,-7-5-3 0,7 0-3 16,6-3-1-16,-7 0 1 0,8-4-1 0,4 0-1 15,-4-4-2-15,-1-3 2 0,7-4-1 16,-8-1-2-16,2 2-2 0,-2-1 2 16,-5-5 1-16,-1 3-2 0,1-1-2 0,-7-3-2 15,0 3-2-15,-7 0-2 0,1-1-4 16,-7 4 1-16,-7 4-1 0,8 4-6 0,-8-2-32 16,-7 10-117-16,9-5-190 0,-9 3-99 15,7 4-52-15,2 4-23 0,4 0 20 16,1 1 111-16</inkml:trace>
  <inkml:trace contextRef="#ctx0" brushRef="#br0" timeOffset="134835.9547">13299 12189 124 0,'-6'2'440'0,"-8"6"58"0,-5 7 31 0,-1-1 22 15,-12 8-187-15,-1 8-101 0,1 2-32 16,-8 13 36-16,1-1 52 0,0 7 40 16,0 0 15-16,7 0-14 0,6 4-46 0,-1 0-85 15,14-4-79-15,0-2-59 0,13-2-39 16,7-6-31-16,6-2-34 0,6-9-53 0,7-1-93 16,7-7-111-16,7-7-79 0,5-5-57 15,0-2-99-15,1-8-172 0,-1-3-29 16,1-2 43-16,-13 2 49 0,-1-4 45 0,1 3 112 15</inkml:trace>
  <inkml:trace contextRef="#ctx0" brushRef="#br0" timeOffset="135307.7104">13376 12577 51 0,'0'-5'376'0,"8"-2"65"0,-8 4 47 16,0-1-5-16,0 0-114 0,0 1-104 0,-8 6-82 15,8-3-58-15,-6 4-36 0,0 3-19 16,6-3 5-16,-6 7 17 0,-2 0 19 0,8 0 17 15,0 3 18-15,0 5 5 0,0-4-13 16,0-1-20-16,8 0-17 0,-2 2-23 16,0-5-31-16,8-1-24 0,-2-3-41 0,1-2-54 15,1 2-63-15,4-7-36 0,-4 0-29 16,6-3-41-16,-7-1-67 0,-1-4-91 0,2-3-84 16,-8 0-35-16,0 0-10 0,1-3 28 15,0 0 86-15</inkml:trace>
  <inkml:trace contextRef="#ctx0" brushRef="#br0" timeOffset="135490.2315">13579 12466 98 0,'6'-2'443'0,"-6"-3"58"0,0 10 33 0,0 1 23 0,-6 5-164 0,6 4-140 15,-6 7-69-15,-2 0-20 0,2 3-2 0,-7 1 6 16,7 4-2-16,-1-1-9 0,-6 4-19 16,7-4-32-16,-1 0-28 0,0 1-36 0,1-5-42 15,0 5-49-15,-1-9-54 0,1 4-46 16,6-6-33-16,0-1-16 0,0-6-36 0,0-1-62 15,0-4-131-15,0-3-67 0,6-1-31 16,-6-3-8-16,7-3 40 0,-1-4 91 16</inkml:trace>
  <inkml:trace contextRef="#ctx0" brushRef="#br0" timeOffset="135702.073">13787 12606 70 0,'7'-4'445'0,"-1"0"54"0,-6 1 29 0,6-1 17 16,-6 4-154-16,8 0-174 0,-2 4-98 0,7-4-54 15,0 0-28-15,6 3-15 0,1-3-11 16,-1 0-10-16,7 0-1 0,-6 0-6 16,0 0-20-16,-8 0-56 0,8-3-94 0,-7 3-142 15,-7-4-115-15,2 4-56 0,-2-4-14 16,-6-3 36-16,0 4 87 0</inkml:trace>
  <inkml:trace contextRef="#ctx0" brushRef="#br0" timeOffset="135947.418">13885 12577 344 0,'-20'10'475'0,"1"1"43"0,-1 0 23 0,0 1-81 0,8-1-173 0,-2 3-110 0,8 1-63 0,6-1-30 0,0 1-14 16,0 0-9-16,13 2-5 0,6-5-8 15,1 2-9-15,0-3-13 0,5 1-9 0,8-5-7 16,0 0-4-16,-7 1-2 0,0-1-4 15,0-4-2-15,-6 5 4 0,-7-1 18 16,0 4 20-16,-7 0 22 0,-6 1 19 16,-6 2 19-16,-7 1 16 0,6 3-7 0,-13-3-15 15,1 3-17-15,-1-4-16 0,8 1-23 16,-8 3-43-16,0-3-53 0,1-4-59 0,6 3-44 16,0-6-51-16,-1-1-129 0,8 0-176 15,-7-2-63-15,13-5-4 0,0 0 11 0,0 0 34 16,0-5 124-16</inkml:trace>
  <inkml:trace contextRef="#ctx0" brushRef="#br0" timeOffset="136292.4939">14289 12341 197 0,'12'-2'473'15,"-4"-3"52"-15,10 10 52 0,-4 2 64 16,-1 4-174-16,-1 3-92 0,8 8-21 0,-6 4-9 15,-2 7-23-15,1-1-43 0,-6 6-62 16,0-2-47-16,-1 4-59 0,-6 1-47 0,-6-5-50 16,6 4-65-16,-14-3-88 0,1 0-95 15,-7 0-67-15,2-1-100 0,-9-3-192 0,-5 4-104 16,-1-4-2-16,-6-1 46 0,0-2 42 16,-13-1 90-16</inkml:trace>
  <inkml:trace contextRef="#ctx0" brushRef="#br0" timeOffset="137059.4348">14731 12858 216 0,'0'4'479'0,"0"0"51"0,0-4 28 16,7 3 22-16,-7 5-225 0,7-4-127 0,5 4-66 16,2 2-41-16,-1-3-21 0,6 3-17 15,0-1-24-15,8-2-28 0,-8 4-42 0,8-4-40 16,-8 1-33-16,0-5-63 0,1 1-142 16,-7-1-168-16,-7 1-67 0,-6-4-21 15,0 4 1-15,-12-4 44 0</inkml:trace>
  <inkml:trace contextRef="#ctx0" brushRef="#br0" timeOffset="137201.6416">14705 13039 83 0,'-13'10'449'0,"7"1"63"0,0 0 51 0,6 1 49 0,0-2-98 0,12 0-116 0,1 2-57 0,7 3-39 0,0-5-39 0,6 2-61 0,-1-2-132 16,1 1-148-16,1 0-106 0,-8 1-173 0,-6-1-226 15,1 0-102-15,-8-1-1 0,0 2 51 16,-6-2 47-16,0 1 143 0</inkml:trace>
  <inkml:trace contextRef="#ctx0" brushRef="#br0" timeOffset="147380.3839">15546 12796 90 0,'6'-7'368'15,"-6"3"68"-15,6 1 49 0,-6-5-19 16,7 0-109-16,-7 6-87 0,7-6-54 0,-1 0-26 15,-6 5 14-15,7-5 43 0,-7 5 46 16,6 3 40-16,-6-3 14 0,0-1-15 16,0 4-32-16,0 4-39 0,0 2-37 0,0 2-32 15,-6 6-21-15,-1 1-17 0,1 7-21 0,-1 0-35 16,0 4-28-16,1-1-24 0,0 1-16 16,6 0-12-16,0-1-5 0,0-3-3 0,6-3-3 15,7-1 0-15,0 0-7 0,0-2-11 16,13-6-22-16,-6-3-46 0,6-3-103 15,7-4-161-15,-8 0-105 0,1-4-91 0,7-6-129 16,-7 3-152-16,0-5-9 0,-6 1 102 16,-1 0 79-16,1-4 84 0,-8-3 143 0</inkml:trace>
  <inkml:trace contextRef="#ctx0" brushRef="#br0" timeOffset="147578.8537">15962 12690 78 0,'0'-4'456'0,"0"1"60"0,0 6 49 0,0 1 39 15,0 7-117-15,-6 0-133 0,-1 8-40 16,1-2-12-16,-1 9 2 0,1 3-3 16,-1 1-18-16,-5 6-39 0,-2 1-55 0,1 3-45 15,0 1-41-15,-6-1-38 0,5 4-28 16,2-4-30-16,-2-4-46 0,2 1-81 0,5-3-106 16,1-5-83-16,-1 1-53 0,0-10-85 15,7 3-113-15,0-9-95 0,0-2 12 0,0-5 36 16,7 1 27-16,0-8 84 0</inkml:trace>
  <inkml:trace contextRef="#ctx0" brushRef="#br0" timeOffset="147904.9829">16171 12844 52 0,'20'-15'447'0,"-8"4"66"0,2 1 34 16,-2-2 29-16,1 1-110 0,7 4-145 0,0 0-30 15,6 0 10-15,-1 2 29 0,8 2 29 16,-1 3 4-16,-6 3-22 0,1 2-55 16,-1 5-55-16,-6 1-48 0,-1 7-47 0,-13 1-30 15,1 3-17-15,-7 3-11 0,-7 1-13 0,-6 4-9 16,1-2-5-16,-8 2-4 0,-6-1-2 16,7 5-3-16,-7-5-1 0,-1 4-7 0,1-4-3 15,6-4-5-15,8 4-5 0,-1-6-7 16,-1 3-4-16,8-5 1 0,6-2-4 15,0-2-1-15,0 0-5 0,13-8-6 0,-6 2-12 16,12-4-27-16,-5 2-46 0,4-6-118 16,9-3-162-16,-7 0-109 0,6-3-128 0,-7-1-169 15,7-3-115-15,-6 2 33 0,-1 2 120 16,7-5 91-16,-6 5 126 0</inkml:trace>
  <inkml:trace contextRef="#ctx0" brushRef="#br0" timeOffset="148080.5459">16777 13320 33 0,'0'3'545'0,"6"5"196"0,-6-5 148 0,6 2 105 16,-6-3-61-16,0 7-175 0,7-6-179 15,-7 1-185-15,7 0-142 0,-7 3-101 16,6-4-67-16,-6 1-50 0,7-1-51 0,-7 2-77 16,6-2-193-16,-6-3-151 0,6 4-236 15,-6-4-212-15,0 3-88 0,0-3 5 0,0 4 152 16,0-4 130-16,0 0 227 0</inkml:trace>
  <inkml:trace contextRef="#ctx0" brushRef="#br0" timeOffset="149000.1819">17102 12866 165 0,'7'-4'465'16,"6"-3"48"-16,-1-1 29 0,2 5 22 16,-1-5-199-16,6 5-119 0,0 3-35 0,1 0 22 15,0 3 47-15,6 8 53 0,-7 0 32 16,1 3 8-16,0 5-21 0,-7 4-43 0,-1 2-53 15,-12 4-60-15,0 0-45 0,-6 1-32 16,-7 3-23-16,0 4-17 0,-13-4-9 0,7 3-7 16,-8-3-7-16,1 1-7 0,0-2-5 15,0-3-8-15,1 0-12 0,5 1-6 16,7-8-6-16,-7 0-3 0,14 0-2 0,-1-4 0 16,0 0-2-16,14 1-1 0,0-4-4 15,-1-4-8-15,14 0-9 0,-1-4-17 0,1 0-22 16,6-4-38-16,-1 2-74 0,2-5-150 15,-1 0-123-15,0 0-75 0,0-5-111 16,-6 5-134-16,-1-3-73 0,-5 3 75 0,-2 0 91 16,1-3 67-16,0 3 122 0</inkml:trace>
  <inkml:trace contextRef="#ctx0" brushRef="#br0" timeOffset="149539.0923">17864 13071 318 0,'6'-15'459'16,"1"0"44"-16,-7 4 25 0,0-3-85 0,0 0-150 15,0-1-99-15,0 4-53 0,-7-4-10 16,-5 4 16-16,5 0 25 0,-6 0 34 0,0 4 21 16,0-5 22-16,-6 9 3 0,-1 0-4 15,0-1-13-15,1 8-27 0,-7-1-24 16,6 5-29-16,1 3-33 0,-7 3-34 0,12 0-28 15,-5 5-24-15,6-1-14 0,0 1-16 16,7-1-12-16,0 1-18 0,6-1-19 0,6-4-25 16,6 1-31-16,2-8-51 0,-1 1-45 15,7-5-38-15,6-3-18 0,-7-3 4 0,7-2 17 16,0-5 47-16,0 3 56 0,0-4 74 16,-7 0 88-16,1 3 90 0,-7 1 67 15,0-1 85-15,0 8 78 0,-7 0 42 0,1 8-5 16,-7 7-23-16,0-1-24 0,-7 8-57 15,1 4-67-15,-7 7-56 0,0-1-42 0,0 5-43 16,0 4-38-16,-6-1-42 0,5 1-50 16,2-5-64-16,-2 0-109 0,8-3-201 0,-7 1-137 15,7-5-176-15,-2-3-201 0,2-1-68 16,0-3 37-16,6 1 164 0,0-5 124 0,0-4 188 16</inkml:trace>
  <inkml:trace contextRef="#ctx0" brushRef="#br0" timeOffset="150479.3659">18014 13471 59 0,'0'0'353'16,"-6"3"63"-16,6 0 51 0,-8 1-7 16,2 4-105-16,6-6-84 0,-6 3-59 0,6-1-38 15,0-1-9-15,0-3 25 0,-6 0 63 16,6 5 66-16,6-5 47 0,-6-5 19 16,0 5-12-16,6 0-46 0,0-3-78 0,8-6-82 15,-8 3-61-15,8-5-40 0,5-4-28 16,-6 0-16-16,6 1-9 0,-5-4-1 0,5 3-5 15,-6-4-4-15,6 2 0 0,-5-3-1 16,-1 2-1-16,0 4-1 0,0-1-1 16,-7 4-1-16,8 5-4 0,-14-2-1 0,6 4-1 15,-6 0 0-15,6 8 2 0,-6 0 3 16,0 4 4-16,-6 2 1 0,6 5 3 0,-6 3 0 16,-2-4-1-16,8 5 2 0,-6-1-3 15,6-3 0-15,0 3 0 0,6-7 0 0,2 4-1 16,-2-8-1-16,0 0-1 0,8 1 0 15,-8-8 0-15,7 0 0 0,7-4-2 0,-8-3-3 16,8 0 0-16,-1-5 1 0,1 2 0 16,0-5 3-16,-1 4 7 0,-6 0 13 0,6 4 20 15,1 3 26-15,0 4 26 0,-7 4 25 16,0 6 20-16,0 2 5 0,-7 6-7 0,1 4-19 16,-7 0-23-16,0 3-25 0,0 1-31 15,0-1-44-15,0 1-61 0,0-3-133 16,0-2-214-16,-7-3-213 0,7-2-273 0,0-2-122 15,0-7-31-15,0 1 83 0,0-4 191 16,0-8 196-16</inkml:trace>
  <inkml:trace contextRef="#ctx0" brushRef="#br0" timeOffset="157481.9933">23100 2864 179 0,'7'5'367'0,"-7"-5"35"0,7 0 19 0,-7 0-72 16,0 0-120-16,0 0-70 0,0 0-43 16,0 0-17-16,0 0-7 0,6 0-6 0,-6 0-4 15,0 0-10-15,0 0-15 0,0 0-12 16,0 0-7-16,0 2-3 0,0 3-3 0,0-2-1 15,-6 1 0-15,6 0 2 0,0 3 4 0,0 0 7 16,-7 0 2-16,0 5 3 0,7-1 0 16,0-1-1-16,-6 1-7 0,6 4-10 0,0-5-10 15,0 7-5-15,0-4-3 0,0 1-1 16,6-2-2-16,1 3-1 0,0-5 3 0,-1 2 0 16,7-1-7-16,0-4-12 0,6 0-18 15,-5-4-21-15,5 6-17 0,-6-9-20 0,6 3-23 16,-5-3-49-16,-1-3-68 0,-7-2-113 15,8 1-106-15,-14 1-48 0,6-4-6 0,-6 0 40 16,0-1 75-16</inkml:trace>
  <inkml:trace contextRef="#ctx0" brushRef="#br0" timeOffset="157717.8742">23342 2883 240 0,'6'-4'370'0,"0"4"25"15,-6 0 24-15,7 0-90 0,-7 8-111 0,0-5-67 16,0 8-29-16,-7 1-12 0,7 2-14 0,0 0-12 16,-6 5-12-16,0 3-11 0,6 0-11 15,-7 0-11-15,0 4-9 0,1-1-8 0,-1 5-6 16,1-5-5-16,0 5-4 0,-2-4 0 16,2-1-2-16,0 0-3 0,0 1-5 15,-1-4-12-15,0 1-30 0,1-3-60 0,-1-1-98 16,1-4-161-16,0-1-82 0,-2-3-34 15,8-3 3-15,0-5 47 0</inkml:trace>
  <inkml:trace contextRef="#ctx0" brushRef="#br0" timeOffset="158085.8889">23426 3029 156 0,'0'-8'376'0,"7"-2"38"0,-1-1 22 0,0 5-44 16,2-3-136-16,-2-2-79 0,7 4-49 16,-7 3-26-16,7-2-9 0,0 1-9 0,1 1-14 15,-2 1-13-15,1-1-12 0,0 4-10 16,-6 0-12-16,6 4-7 0,0-4-2 0,-7 7-1 16,1-2-4-16,6 1 0 0,-13 5 1 15,6-3-1-15,-6 6 0 0,-6-3 4 0,6 8 2 16,-6-4 2-16,-8 2 1 0,8 2 2 15,-7-1-3-15,0 1-3 0,0-1-1 0,0-4 0 16,6 5-6-16,-5-5 0 0,4 1 0 16,2-4-2-16,0 0-3 0,-1 0-2 15,7 0 1-15,0-4-1 0,0 0-1 0,7 1-3 16,-1-4-5-16,0-1-5 0,8 1-9 16,5-4-15-16,1 0-36 0,0-4-58 15,-1 1-87-15,0 3-164 0,-6-4-81 0,7 1-34 16,-7-2 12-16,6 2 47 0</inkml:trace>
  <inkml:trace contextRef="#ctx0" brushRef="#br0" timeOffset="158281.3663">23824 3169 148 0,'6'-4'443'0,"-6"1"53"0,6-2 29 0,-6 2-8 0,0 3-175 0,7-3-140 0,-7 3-88 0,0 0-51 0,0 3-29 0,-7-3-15 15,7 8-9-15,0-5-3 0,-6 3-3 16,6 2-2-16,0 1 1 0,-6 1-3 0,6-3-7 16,0 4-24-16,0-4-51 0,-7 1-87 15,7-4-155-15,0-1-110 0,0 1-52 16,-7-4-9-16,7 0 35 0,0 0 77 0</inkml:trace>
  <inkml:trace contextRef="#ctx0" brushRef="#br0" timeOffset="158618.5978">23908 3021 207 0,'0'-6'416'0,"7"-5"41"0,-7 3 24 0,6 1-50 16,1 0-156-16,-1-4-100 0,0 3-63 0,2 2-34 15,4-3-15-15,1 2-11 0,0 4-6 16,6-4-5-16,-5 3-8 0,-2 0-6 0,8 1-5 15,-7-1-7-15,-6 4-6 0,6 0-8 16,-7 4 4-16,0-1 0 0,-6 5-2 0,0-1 4 16,0 3 0-16,-6 2 7 0,0-1-2 15,-7 3-3-15,0 1-1 0,6 0 2 0,-5-1 0 16,-2 1-3-16,8-1-2 0,-8 1 0 16,8 0-1-16,0-1-4 0,-1-2 0 15,7 2-1-15,0-3-2 0,0 1-4 0,7-6-3 16,-1 2-10-16,0-2-19 0,8-1-46 15,6-2-51-15,-1-3-63 0,1 0-96 0,-2-3-121 16,2-2-48-16,7-1 9 0,-1 3 35 16,-7-5 55-16</inkml:trace>
  <inkml:trace contextRef="#ctx0" brushRef="#br0" timeOffset="159047.4303">24435 2901 181 0,'0'-3'374'0,"0"-5"41"0,0 5 29 0,0-1-62 16,-6 0-106-16,6 1-77 0,-6 3-50 16,-1-5-28-16,1 10-19 0,-8-5-22 0,8 3-17 15,-7 5-13-15,0-1-13 0,0 0-13 16,0 5-7-16,0-2-7 0,7 5-3 0,-8-5-4 15,2 2 2-15,5-1-1 0,0 3 0 16,1-3-2-16,-1 0 3 0,1-3 0 0,6 3-2 16,0-4 0-16,6 1-3 0,-6-1-4 0,13-3-7 15,-6-1-12-15,0-3-17 0,5 0-26 16,2 0-25-16,-2-3-28 0,-5-1-20 16,6-3-4-16,-6 3 12 0,5 0 26 0,-5 0 28 15,0 1 40-15,-1 3 44 0,-6-5 41 0,6 10 32 16,-6-5 24-16,7 3 16 0,-7 5 4 15,0-4-6-15,0 7-17 0,0 0-20 0,0-1-21 16,0 5-17-16,0-1-12 0,0 1-11 16,0 0-10-16,0 4-3 0,0-5-10 15,0 0-15-15,7-2-43 0,-7 2-76 0,6-3-121 16,-6-4-143-16,7 1-71 0,-1-4-25 16,0 3 21-16,8-7 63 0</inkml:trace>
  <inkml:trace contextRef="#ctx0" brushRef="#br0" timeOffset="159472.2957">24664 3194 154 0,'0'0'459'0,"6"-3"47"0,-6 0 26 0,0-1 14 0,0-4-210 16,6 1-145-16,-6 0-85 0,7-1-47 15,0-2-26-15,-1-2-14 0,7 1-8 0,-6-3-8 16,-1 2 0-16,7-2 0 0,1-1-2 15,-8-3-2-15,0 3-1 0,7 1-2 0,-6-1 1 16,-1 5 1-16,1-2 1 0,-1 4-1 16,-6 1 2-16,6 3 0 0,-6 4 0 0,0 0-4 15,0 4 1-15,0 3-1 0,0 4 1 0,0 0 3 16,0 4 6-16,0 0 2 0,0 0 1 16,0-1-1-16,8 4-1 0,-2-7-2 15,0 3-5-15,1-5-2 0,6-2 2 0,-7 0 0 16,7-3 1-16,1-4 3 0,5 0-5 15,-6-4-2-15,7-3-4 0,-7 0 0 0,7-5 0 16,-2 1-3-16,-4 0 3 0,5-4 3 16,1 1 7-16,-8 3 2 0,2-1 9 0,-1 2 3 15,-7 3 0-15,8 3 7 0,-8 0 11 16,0 4 25-16,0 4 15 0,-6 3 10 0,8 1 9 16,-2 3-2-16,0 0-8 0,1 4-27 15,-1-1-44-15,1 1-56 0,0 2-50 0,-1-1-157 16,0-2-207-16,8 2-107 0,-8-3-34 15,0-1 12-15,1-2 24 0,0-1 144 16</inkml:trace>
  <inkml:trace contextRef="#ctx0" brushRef="#br0" timeOffset="180937.1592">8173 6180 50 0,'-7'-19'366'0,"1"1"42"0,0 4 32 0,6-1 24 0,-7 0-171 15,0 8-102-15,7 0-60 0,0 3-31 16,-6 1-16-16,6 6-7 0,0 8-7 0,6 4 1 15,-6 7 4-15,0 10 8 0,7 10 19 16,0 8 30-16,5 8 36 0,-5 12 23 0,6 10 10 16,6 1 4-16,1 8-25 0,0 2-39 15,-1 0-47-15,7 5-30 0,0-1-19 16,1-7-21-16,-1-3-11 0,0-12-8 0,-1 1 0 16,1-13-2-16,1-5-3 0,-1-9 1 0,-6-7 4 15,-1-3 1-15,0-8 6 0,0-7 1 16,1-7-8-16,0-4-8 0,-1-11-25 15,-5-4-25-15,5-6-46 0,0-10-47 0,-5-2-37 16,5-3-27-16,-5-12-2 0,-2-3-2 16,1-3 2-16,-6-10 9 0,-1-5 29 0,7 3 30 15,-7-3 33-15,2 7 49 0,-2-1 60 16,0 12 51-16,1 7 28 0,-7 8 15 0,7 9 0 16,-1 13-3-16,-6 10 5 0,6 11 24 15,1 13 33-15,-7 8 37 0,0 9 17 0,0 6 0 16,0 2-15-16,0-2-33 0,-7 2-35 15,7-5-24-15,-6-4 18 0,0-6 34 0,-1-5 32 16,-6-3 30-16,-1-7 9 0,-5-4-11 16,-7-3-41-16,-6-5-49 0,-7-7-51 0,-1 0-49 15,-5-2-61-15,-1-10-97 0,1-2-131 16,-1-4-106-16,1-3-67 0,-1-4-89 16,7-4-115-16,12-1-81 0,2-3 40 0,5 1 56 15,14 3 47-15,6 5 92 0</inkml:trace>
  <inkml:trace contextRef="#ctx0" brushRef="#br0" timeOffset="183062.8093">15350 12159 55 0,'-58'37'371'0,"6"6"64"0,-1 9 48 16,1 3 29-16,0 10-169 0,6 5-104 0,1 3-61 16,6 5-58-16,6 5-46 0,14 2-25 15,-1 4-19-15,14 1-12 0,12 2-5 0,8-1-9 16,5-3-4-16,13 1-1 0,8-6 1 15,11 3 4-15,8-10 2 0,12-2 2 16,8-5 2-16,6 0-5 0,12-7-1 0,7 1-6 16,1-5 1-16,5-3 1 0,1-3 1 0,0-1 4 15,0-7 2-15,6 3 6 0,-6-3 3 16,-1-2 12-16,8-7 21 0,-7 2 24 0,-1-4 28 16,1-4 24-16,5 0 18 0,2-7 11 15,6 4 8-15,-1-8 14 0,1 1 9 0,7-4 2 16,-1-1-5-16,6-3-6 0,-6-4-18 15,1 0-30-15,-1-2-33 0,1-5-26 16,-1-7-20-16,-7-1-17 0,1-7-12 0,-7-4-14 16,-5-2-1-16,-9-8-4 0,2-8-7 0,-14 0-9 15,1-7-6-15,-15-11-4 0,-5 0-11 16,-14-11-3-16,-5-7 6 0,-8 1 13 16,-12-14 11-16,-14 3 6 0,-5-9 5 0,-14-8 0 15,-14-6 1-15,-18-7-5 0,-21 0 1 0,-12-8 1 16,-19-4-3-16,-20 4-4 0,-20-3-11 15,-20-1-9-15,-18 1-33 0,-15 7-31 16,-4 6-48-16,-9 12-45 0,2 9-31 0,-14 4-26 16,0 17-3-16,1 10 13 0,-2 16 36 15,2 13 40-15,-8 16 35 0,-6 14 33 0,-13 21 25 16,0 16 4-16,7 14-22 0,6 16-70 16,19 6-137-16,21 11-129 0,19-3-65 0,18 3-22 15,28-11 17-15,25-4 72 0</inkml:trace>
  <inkml:trace contextRef="#ctx0" brushRef="#br0" timeOffset="183925.7165">20762 8733 138 0,'-77'45'425'0,"-2"6"47"16,-6 8 25-16,1-1 22 0,-1 12-208 15,0 2-124-15,0 9-69 0,1 11-45 16,6 3-26-16,7 8-19 0,6 3-11 0,12 4-7 15,7 3-4-15,13-2-3 0,15 2-3 0,11-7-3 16,20 1 0-16,13-8 0 0,25-4-2 16,22-7 3-16,18-8 9 0,19-7 6 0,27-9-2 15,26-14-4-15,19-10 6 0,21-7 3 16,12-6-13-16,12-14 3 0,14-5-2 0,1-8 3 16,-9-8-6-16,-11-10-1 0,-20-11 4 0,-26-8-5 15,-20-7 1-15,-19-14-2 0,-20-9-2 16,-26-13-2-16,-26-12-1 0,-19-10 6 15,-20-8 4-15,-26-11 6 0,-19-4 4 0,-27-5 2 16,-13-7 11-16,-25 9-2 0,-14 4-1 0,-13 7-7 16,-26 10-10-16,-19 8-5 0,-13 11-14 15,-7 15-13-15,-7 15-13 0,1 9-15 0,7 12-62 16,-1 12-144-16,6 7-139 0,7 11-73 16,13 3-29-16,8 4-3 0,18 4 57 15</inkml:trace>
  <inkml:trace contextRef="#ctx0" brushRef="#br0" timeOffset="189322.244">25471 4928 35 0,'0'-19'361'0,"0"1"51"0,-6-1 47 0,6 1 33 16,-7-1-149-16,7 1-94 0,-7 4-57 15,7-1-34-15,-6 4-33 0,6 4-26 0,-6-2-21 16,6 7 12-16,-7 4 67 0,7 7 75 16,-6 5 55-16,6 12 39 0,-7 3 26 0,7 4-13 15,0 8-71-15,0-5-83 0,0 4-67 16,13-3-43-16,-6 0-25 0,12-4-11 15,0-7 4-15,1-5 11 0,6-3 7 0,7-3 6 16,-7-11-1-16,13-8-3 0,0-3-13 0,7-8-18 16,-7-7-14-16,6-3-18 0,-5-9-27 15,-8 2-49-15,1-5-88 0,-7-3-126 16,-1-1-96-16,-5 2-54 0,-6-3-39 0,4 6-29 16,-11 0-2-16,6 6 20 0,-6 4-37 15,-1 4-12-15,-6 12 21 0,-6 2 54 16,-1 8 78-16</inkml:trace>
  <inkml:trace contextRef="#ctx0" brushRef="#br0" timeOffset="189507.7471">25738 5161 230 0,'0'34'485'0,"0"-6"64"0,0 2 65 0,0 3 56 0,0-3-212 0,0 2-111 0,-6 5-56 15,6-5-46-15,-7 5-53 0,1 0-46 0,-1-4-47 16,-6 4-28-16,6 0-22 0,1-4-15 15,0-1-22-15,-1 2-66 0,0-2-82 0,1 2-59 16,6-5-83-16,-6 0-174 0,6-3-166 16,-7-1-38-16,7-3 29 0,0-3 30 0,7-4 66 15</inkml:trace>
  <inkml:trace contextRef="#ctx0" brushRef="#br0" timeOffset="191865.8566">26266 5260 51 0,'0'-3'422'0,"0"3"60"0,6 0 34 15,0 0 21-15,2 0-155 0,-2 0-145 0,7 0-90 16,0 0-48-16,0 0-20 0,7 0-10 16,-1 0-7-16,1 3-4 0,6-3-7 0,-7 0-11 15,7-3-14-15,0 3-18 0,0 0-20 16,0 0-22-16,-7 0-17 0,1-4-43 15,0 4-90-15,-7 0-141 0,-1 0-121 0,-4 0-57 16,-8 4-22-16,-8-1 21 0,-11 1 81 16</inkml:trace>
  <inkml:trace contextRef="#ctx0" brushRef="#br0" timeOffset="192009.4735">26298 5436 216 0,'-12'18'509'0,"-2"1"61"0,8-4 42 0,6 0 55 0,6-5-178 0,8 5-94 0,-2-8-69 0,15 5-39 0,-1-6-31 15,6 2-47-15,13-5-102 0,1 1-146 0,0 0-131 16,12-4-120-16,-5-4-228 0,5 4-169 16,-6-4-61-16,-6 1 42 0,-7 3 68 15,0-4 86-15</inkml:trace>
  <inkml:trace contextRef="#ctx0" brushRef="#br0" timeOffset="192847.2323">28284 5088 163 0,'8'0'265'16,"-8"0"10"-16,6 0-25 0,0 0-85 0,-6 0-67 15,6 0-28-15,1 4-3 0,0-4 12 16,-7 4 14-16,6-4 11 0,7 3 6 0,-6 1 4 15,0-4 0-15,-1 4-2 0,0-1-5 16,8 1 1-16,-8-1-4 0,0 5-6 16,1-5-11-16,-1 5-8 0,1-5-10 0,0 5-10 15,-1-1-11-15,6 0-5 0,-4 5-1 16,4-1 5-16,8 3 19 0,-7 1 26 0,7 7 42 16,6 0 41-16,-7 3 41 0,7 4 23 15,7 5 0-15,-7-1-19 0,0 0-40 0,0 4-45 16,0-5-45-16,-7 1-35 0,1 1-26 15,-7-2-11-15,-7-2-7 0,1-5-1 16,-7 1 4-16,0-4-1 0,-13 0 3 0,0-4-1 16,-7 1 1-16,-6-5-9 0,-6 1-4 15,-1-7-9-15,-6-2-7 0,7-2-4 16,-7-8-9-16,-1 1 2 0,8-12-7 0,5 1-5 16,2-12-9-16,5-3-22 0,8-5-19 15,4-9-22-15,16-5-11 0,11 0 3 0,7-10 6 16,13-1 27-16,0 0 31 0,13 1 45 0,7-1 41 15,-7 1 32-15,0 7 38 0,-6 2 36 16,0 5 39-16,-14 7 26 0,-7 5 6 16,-11 3-7-16,-1 3-22 0,-13 5-33 0,-7-2-42 15,-5 9-43-15,-15-1-30 0,1 0-17 16,-6 4-7-16,-7 8-7 0,-7-5-8 0,1 8-18 16,-1 0-40-16,1 8-65 0,-2-5-93 15,2 8-90-15,-1 4-65 0,14 0-30 16,-7 3-38-16,13 8-85 0,-1-1-84 0,9 1 2 15,4-1 22-15,8-3 21 0,12 0 61 16</inkml:trace>
  <inkml:trace contextRef="#ctx0" brushRef="#br0" timeOffset="193138.4553">29483 5081 168 0,'0'4'479'0,"-13"-1"52"0,-7 5 30 0,1-1 20 16,-7 4-206-16,-6 7-148 0,5 4-86 0,-5 8-45 16,-1 3-21-16,7 3-15 0,6 1-14 15,8 0-11-15,12-1-3 0,6 1-6 16,14-8-1-16,6-4 6 0,7-6 11 0,12-8 8 16,1-7-1-16,-1-4 3 0,7-11 3 15,-7-5 0-15,2-5-7 0,-9-5-8 0,-11-3-11 16,-1-3-44-16,-7-5-52 0,-12-4-49 0,-14-3-36 15,0-3-58-15,-5-1-52 0,-14-3-13 16,6 7-1-16,-7 4-16 0,-5 6-43 16,-1 5-60-16,7 11-1 0,-6 7 16 0,-1 7 27 15,7 8 45-15</inkml:trace>
  <inkml:trace contextRef="#ctx0" brushRef="#br0" timeOffset="193639.1148">29795 5648 95 0,'0'5'449'0,"-6"-2"50"0,6 1 32 0,-6-1 15 15,6 1-173-15,-7 0-161 0,7-4-93 16,0 3-45-16,-6-3-18 0,6 0 2 15,0 0 23-15,0 0 36 0,0 0 29 0,6 0 14 16,-6-3-2-16,7-1-10 0,-1-3-30 16,7 0-41-16,-6-4-34 0,5 0-22 0,2-4-11 15,-1-3-15-15,0-1-21 0,6-3-25 16,-5-3-23-16,5-1-15 0,-6 0-6 16,6 5-1-16,1-2 16 0,-7 1 19 0,7 8 22 15,-8-1 13-15,2 4 7 0,-8 7 5 0,8 1 2 16,-8 3 5-16,0 7 5 0,1 0 4 15,-1 4 7-15,1 4 1 0,-7 3 4 0,6-3 0 16,-6 4-2-16,7-1 1 0,-1-4 7 16,8 1 17-16,-8-4 37 0,7 0 43 0,0-4 36 15,0-3 25-15,0-4 19 0,0-4 11 16,0-3-6-16,0 0-6 0,6-4-3 16,-5-1 2-16,-2 5-7 0,2-4-14 0,-2 4-23 15,-5 3-30-15,0 4-16 0,6 4-17 16,-7 0-14-16,8 10-9 0,-8 1-5 15,0 7-11-15,0 0-35 0,1 3-73 0,0 5-194 16,-1-1-163-16,-6 0-268 0,7 0-210 16,-7-3-97-16,0 0-1 0,0-4 152 0,0 0 143 15,0-7 257-15</inkml:trace>
  <inkml:trace contextRef="#ctx0" brushRef="#br0" timeOffset="199308.1877">27712 5125 134 0,'12'3'464'0,"-5"5"50"0,-7-5 25 0,7 5 15 16,-7 4-190-16,0 2-163 0,0 8-89 0,0 3-47 15,0 4-21-15,-7 1-11 0,0 7-10 16,1-5-4-16,0 5-5 0,-1-5-4 16,0 2-2-16,1-1-3 0,0-4-4 0,6-7-7 15,-7 4-7-15,7-8-6 0,0-3-15 16,7 0-41-16,-7-8-94 0,0 0-166 0,0-7-111 16,0 0-56-16,-7-3-17 0,1-6 23 15,-1 3 86-15</inkml:trace>
  <inkml:trace contextRef="#ctx0" brushRef="#br0" timeOffset="199442.8277">27536 5396 220 0,'19'-7'475'0,"0"-4"41"0,8 3 24 0,5 1 12 0,8 0-251 0,-1 4-140 0,0-2-72 0,7 2-43 0,-1-1-43 16,1 1-114-16,-1-1-213 0,-6-3-112 0,-7 3-63 15,1 0-29-15,-1 1 4 0,-12 3 93 16</inkml:trace>
  <inkml:trace contextRef="#ctx0" brushRef="#br0" timeOffset="206164.249">22488 8862 185 0,'0'4'258'16,"0"-4"0"-16,0 3-30 0,-6-3-46 0,6 3-47 15,-7 1-32-15,7-4-21 0,-6 4-7 16,6-4-2-16,-7 3 2 0,7 2 4 0,0-5 4 15,0 3 2-15,-6-3 1 0,6 0 2 16,0 3 0-16,0-3-2 0,0 0-1 0,0 0-2 16,0 0-5-16,0 0-6 0,6 0-5 15,-6 0-5-15,7 0-5 0,-1-3-6 16,7-5-6-16,7-3-6 0,-1 1-9 0,14-12-4 16,0-4-4-16,6-3-1 0,13-7 3 0,6-6 3 15,1-5 2-15,13-4 0 0,12-8 0 16,1 1-6-16,12-5-8 0,2-3-8 0,5 0 0 15,-1 1-6-15,-5 2-7 16,0 1-6-16,-6 6-5 0,-15 2-4 0,-5 6-7 16,-6 8-5-16,-9 3-3 0,-11 4-7 15,-7 4-30-15,-6 7-63 0,-7 0-109 0,-13 5-148 16,0 1-77-16,-7 5-29 0,-6 0 12 16,-6 4 58-16</inkml:trace>
  <inkml:trace contextRef="#ctx0" brushRef="#br0" timeOffset="206459.4564">23798 7605 284 0,'6'-8'444'0,"7"-3"34"15,0 1 17-15,0 2-56 0,13-3-201 16,0 4-110-16,7-1-56 0,12 1-26 15,1 4-8-15,-1-1 2 0,14 4 2 0,-7 4 2 16,1-1 3-16,-2 9-2 0,-11 6 2 16,-1 3 19-16,-7 6 59 0,-12 5 90 0,-7 5 75 15,-7 3 55-15,-6 4 29 0,-13 3-3 16,-7 1-54-16,-6 0-85 0,0-4-77 0,1 0-63 16,-15 0-74-16,7-7-152 0,1-1-145 15,6-3-180-15,0-4-258 0,7 1-134 0,-1-12-42 16,13 1 90-16,7-5 111 0,0-7 160 15</inkml:trace>
  <inkml:trace contextRef="#ctx0" brushRef="#br0" timeOffset="207848.9693">25465 6836 309 0,'0'-14'484'15,"0"2"40"-15,6 1 21 0,-6 0-45 16,6 11-216-16,1 0-116 0,0 11-49 16,-1 7-4-16,7 4 13 0,-6 8 15 0,6 3 17 15,-1 3 5-15,2 1 6 0,5 4-5 16,-6-1-10-16,6-4-3 0,1 1 1 0,7-7 10 15,5-5 6-15,-6-3-3 0,7-8 0 16,6-6-10-16,-1-8-17 0,2-4-26 16,-1-10-33-16,0-5-26 0,1-6-21 0,-8-5-14 15,1-3-10-15,-7-3-14 0,-7-5-22 16,1-3-46-16,-8 0-87 0,2 0-101 0,-8-3-76 16,0 6-42-16,1 1-10 0,-1 8 25 15,-6 5 67-15,0 5 82 0,-6 8 32 16,-1 7-32-16,1 10-103 0,-7 5-117 0,0 2-58 15,-7 12-20-15,1 5 25 0,-1 2 73 16</inkml:trace>
  <inkml:trace contextRef="#ctx0" brushRef="#br0" timeOffset="208018.2211">25901 7213 204 0,'0'34'603'0,"-6"-2"169"0,6-3 127 0,-14 4 82 0,8 0-170 15,-7 0-157-15,7 4-167 0,-8-3-155 0,8-2-118 16,-8 0-80-16,8 2-51 0,0-2-32 0,-7-2-21 15,6 0-28-15,1-5-37 0,-1 4-89 16,1-2-182-16,6-2-140 0,-6-3-236 16,-2 0-192-16,8-1-80 0,-6-6 26 0,6 0 150 15,0-4 123-15,-6-5 228 0</inkml:trace>
  <inkml:trace contextRef="#ctx0" brushRef="#br0" timeOffset="210794.3174">26370 7199 231 0,'0'0'525'16,"0"-5"96"-16,6 2 69 0,1 0 45 0,0-1-217 15,5 0-122-15,2 1-96 0,12 0-86 16,-1-2-65-16,1 2-41 0,7-2-53 0,-1-2-61 16,1 4-80-16,-1-1-78 0,2 0-55 15,-9 1-40-15,-5 3-60 0,0-4-88 16,-7 4-122-16,0 0-32 0,-13 4-1 0,0-1 10 16,-13 1 55-16</inkml:trace>
  <inkml:trace contextRef="#ctx0" brushRef="#br0" timeOffset="210926.9633">26487 7261 238 0,'-20'11'551'0,"8"3"80"0,5-3 44 0,7 0 26 0,0-3-239 0,7 0-150 0,12-5-130 0,7 0-82 0,0 1-76 0,14-4-75 0,5-4-60 0,1 1-63 0,-1-5-155 16,7 0-189-16,-6 1-68 0,-8 0-3 16,2 0 14-16,-7 3 38 0,-1-3 142 15</inkml:trace>
  <inkml:trace contextRef="#ctx0" brushRef="#br0" timeOffset="211428.0633">27894 6928 324 0,'6'-12'525'15,"1"2"79"-15,-7-2 46 0,6 4-21 16,-6 6-178-16,0 2-36 0,0 7-17 15,0 8-18-15,0 2-5 0,0 9-3 16,-6 7-47-16,-1 1-90 0,1 6-81 0,-7 0-61 16,6 4-49-16,1 0-55 0,-8-4-72 0,8 0-124 15,6-3-126-15,0-4-86 0,-6-4-49 16,6-4-76-16,0-2-97 0,-7-5-45 16,1-6 38-16,-1-6 40 0,1 2 35 0,-1-12 93 15</inkml:trace>
  <inkml:trace contextRef="#ctx0" brushRef="#br0" timeOffset="211564.2109">27705 7210 257 0,'19'-7'541'0,"1"-2"62"0,6-1 31 0,7 6 16 0,-1-2-264 0,1 1-188 0,6 2-142 0,7-4-86 0,-7 2-104 0,-1 2-188 0,1-1-153 0,-6 0-59 0,-7 4-14 15,0-3 1-15,-6-1 61 16</inkml:trace>
  <inkml:trace contextRef="#ctx0" brushRef="#br0" timeOffset="212762.0636">28786 6822 236 0,'0'-12'461'0,"7"1"49"0,-1 0 27 16,0 4-33-16,-6-5-178 0,8 6-124 0,-8 2-59 16,6 0 25-16,-6 8 91 0,6 3 81 15,-6 8 67-15,7 3 45 0,-7 8 17 0,0 8-45 16,0 1-101-16,0 6-85 0,0 3-70 16,-7-1-52-16,1 5-36 0,0-1-26 0,-2-3-17 15,2 1-12-15,0-1-9 0,-1-4-6 16,7-3-6-16,-7-4-16 0,1-5-22 0,0-2-41 15,6-4-91-15,-7 0-165 0,7-6-121 16,0-6-93-16,0-2-153 0,0-5-159 0,0-3-16 16,0-3 108-16,0-5 95 0,0-2 87 15,7-3 169-15</inkml:trace>
  <inkml:trace contextRef="#ctx0" brushRef="#br0" timeOffset="213217.8553">29235 6847 228 0,'0'3'348'0,"0"-3"27"16,0 4 23-16,0-4-96 0,0 0-80 16,0 5-43-16,0-5-16 0,0 0-10 0,0 0-10 15,0 2-19-15,0-2-27 0,0 0-25 16,0 0-20-16,0 4-12 0,0-4 1 0,0 4 9 15,8-4 22-15,-8 3 38 0,0-3 43 16,0 0 46-16,6 4 36 0,0-4 20 16,7 0-3-16,0 3-21 0,0-3-29 0,7 0-41 15,-1 0-43-15,1 0-32 0,12 0-23 16,-6 0-22-16,7-3-19 0,-1 3-30 0,1-4-55 16,-1 4-87-16,1 0-91 0,-1-3-66 15,-5-1-41-15,-1 4-54 0,-6-4-74 16,-1 2-97-16,-12 2-11 0,-1-5 10 0,1 5 16 15,-14 0 57-15,-6-4 114 0</inkml:trace>
  <inkml:trace contextRef="#ctx0" brushRef="#br0" timeOffset="213480.933">29314 6909 99 0,'-20'7'420'0,"14"0"55"0,-7 1 35 0,13-1 9 0,0 1-166 0,0 3-129 0,13-1-83 16,-7-2-52-16,8 3-26 0,4 0-9 0,9 3 16 15,-1-3 28-15,0 3 40 0,7 3 59 16,-7 0 49-16,6-2 26 0,-5 7 19 0,-2-4 2 16,-5 4-10-16,0 5-31 0,-14-7-26 15,0 6-16-15,0-4-28 0,-12 3-27 16,0-2-24-16,-8-2-26 0,2 2-28 0,-1-4-23 16,-7 2-18-16,0-7-18 0,1 5-23 15,-7-4-36-15,6-1-69 0,1-3-149 0,-1 0-140 16,8 0-106-16,-2-2-186 0,2-3-164 15,-2-2-40-15,8 0 94 0,-1-4 110 0,14 0 94 16,-1-8 190-16</inkml:trace>
  <inkml:trace contextRef="#ctx0" brushRef="#br0" timeOffset="213650.0529">29795 7316 192 0,'20'0'583'0,"-6"0"133"0,-8 8 111 0,0-5 94 16,1 4-160-16,-1 0-132 0,-6 1-156 0,0 3-123 15,7-4-104-15,-7 4-89 0,0-1-71 16,6-1-71-16,-6 1-92 0,7-3-172 0,-7 1-128 16,6-1-118-16,-6 0-186 0,6-2-159 15,2-5-28-15,-8 0 108 0,6 0 95 0,0-9 100 16</inkml:trace>
  <inkml:trace contextRef="#ctx0" brushRef="#br0" timeOffset="214072.9975">30063 7016 254 0,'6'0'568'0,"-6"-5"86"0,0 3 68 0,7-3 69 16,-1 5-194-16,1-4-109 0,-1 1-91 16,8-1-52-16,5 4-42 0,-6-4-48 0,13 1-52 15,0-1-54-15,0 4-37 0,6-3-31 16,-6-1-26-16,1 4-16 0,-1 0-17 15,-7 0-8-15,1 4-8 0,-7-1-6 0,0 1-2 16,-7-1-3-16,0 1 1 0,-6 7-2 16,-6-4 2-16,0 4 0 0,-7-3 0 0,0 6 0 15,-7-2-1-15,-5-1-4 0,5 3-8 16,0-3-12-16,1 4-18 0,5-5-16 0,2 2-14 16,5-1-5-16,7 3 3 0,0-2 9 15,7 2 17-15,-1-3 20 0,8 1 20 0,-2 2 25 16,8 0 29-16,-1 2 32 0,-5-2 26 15,4 0 26-15,-4-3 14 0,-1 4 3 0,0 0-11 16,-6-4-13-16,-1 0-12 0,-6 0-20 16,0 3-13-16,-6-3-13 0,-1-3-11 15,-6 2-17-15,0 2-27 0,-1-5-30 0,2 4-44 16,-2-4-68-16,2 0-155 0,-1-2-161 16,6-2-116-16,0 0-189 0,7-3-154 0,-6-3-37 15,12 0 101-15,1-6 134 0,0-1 114 16,12-1 203-16</inkml:trace>
  <inkml:trace contextRef="#ctx0" brushRef="#br0" timeOffset="214428.9447">30935 6972 163 0,'20'-12'498'0,"0"1"99"0,-1 4 71 16,-6 0 65-16,-6 0-158 0,-7 2-99 15,0 2-58-15,-7-1-57 0,1 4-38 16,-14 4-44-16,0-4-50 0,1 8-59 0,-7-1-54 15,0 0-43-15,-7 4-32 0,7 3-23 0,0-2-20 16,0 2-23-16,7 2-32 0,-1-3-55 16,1 6-82-16,5-4-101 0,2-4-67 0,4 3-26 15,8-3 2-15,8 0 39 0,-2-4 69 16,14-3 94-16,-1-1 65 0,1-6 41 0,6-1 28 16,-1-3 19-16,1 0 20 0,7-4 18 15,-7 0 16-15,0 0 24 0,0-3 57 0,1 6 104 16,-15-3 98-16,8 7 83 0,-7 0 67 15,0 8 43-15,-6 0-11 0,-1 7-66 0,-6 4-74 16,0 7-66-16,0 3-59 0,-6 1-55 0,6 6-43 16,-7 1-39-16,0 4-37 0,1-4-50 15,0 4-65-15,6-4-100 0,-7 4-221 0,7-8-170 16,0 0-247-16,0 0-182 0,0-6-64 16,0 2 34-16,0-7 182 0,7-3 151 0,-7 0 244 15</inkml:trace>
  <inkml:trace contextRef="#ctx0" brushRef="#br0" timeOffset="220649.3329">15923 5330 63 0,'-6'4'171'16,"0"0"-2"-16,6-1-75 0,0 4-78 15,6 1-83-15,0-1-54 0,1 0-26 16,6 4-10-16</inkml:trace>
  <inkml:trace contextRef="#ctx0" brushRef="#br0" timeOffset="244518.2828">30961 3807 126 0,'7'3'449'16,"0"4"50"-16,-1 4 25 0,-6 3 20 16,0 5-192-16,0 7-155 0,-6 3-84 15,-1 0-47-15,0 8-25 0,-6-1-19 0,7 5-10 16,-7-1-4-16,6-3-5 0,-5 0-1 0,-2-5-2 15,8 1-2-15,-7-7 0 0,6-1-1 16,1-5-5-16,6-3-4 0,-7-7-28 0,7-1-80 16,-6-6-124-16,0-3-148 0,-2-3-76 0,2-6-37 15,0-1 6-15,-8-1 67 0</inkml:trace>
  <inkml:trace contextRef="#ctx0" brushRef="#br0" timeOffset="244676.8883">30695 4078 291 0,'12'0'489'0,"8"-8"42"0,6 4 23 0,0 1-19 0,6-1-234 0,8 0-129 0,5 4-68 0,7 0-38 0,-6-3-22 0,6 3-17 0,-6-4-17 0,-7 4-18 0,0 0-15 0,-7-4-26 16,-6 4-63-16,1-3-113 0,-8 3-168 16,0 0-80-16,-12 0-41 0,6 3-4 0,-13 1 47 15</inkml:trace>
  <inkml:trace contextRef="#ctx0" brushRef="#br0" timeOffset="245282.2476">31620 4242 228 0,'0'7'469'0,"0"-3"41"0,0 0 22 0,0-1-17 16,0-3-209-16,0 0-138 0,6 0-75 0,-6 0-37 15,6 0-14-15,-6-3-4 0,6-5 0 16,2-3-2-16,-2-4-1 0,0 1 0 0,7 0-4 16,-6-5-7-16,0 2-8 0,5-6-1 0,-6 1-6 15,8 0-4-15,-8 0-4 0,1-4-2 16,-1 3 1-16,1 3-1 0,0-3 1 15,-1 2 0-15,0 6 2 0,-6 1 0 0,0 2-1 16,7 5-3-16,-7 3-2 0,7 4-2 0,-7 4 0 16,0 3 2-16,0 5-1 0,6 2 4 15,-6 1 2-15,0-1 1 0,6 0 1 0,-6 2-1 16,7-2 1-16,6-3 4 0,-6-3 0 16,5-1 1-16,2-7-1 0,-2 0 1 0,2-7-1 15,5 2-5-15,-6-6-1 0,0-3-1 16,1-1-1-16,-2 0-5 0,1-2-8 0,1-2-10 15,-8 1-15-15,0-4-7 0,1 3-3 16,0 1-3-16,-1 3 2 0,-6 1-2 0,6 3-6 16,-6 3-19-16,0 2-29 0,0 6-34 0,0 0-57 15,0 3-94-15,0 8-95 0,-6-4-34 16,6 7 1-16,-6 1 24 0,-1 4 55 0</inkml:trace>
  <inkml:trace contextRef="#ctx0" brushRef="#br0" timeOffset="245532.5778">32036 4092 253 0,'13'11'474'0,"-13"-7"40"0,7 3 22 0,-1-4-19 0,-6 1-223 0,6 3-132 0,-6-3-70 0,0 0-36 0,0-1-20 0,8 0-8 0,-8-3-4 0,0 4 0 0,6 1 1 0,-6-5-1 0,6 3 3 0,1-3-1 0,-7 0-3 16,13-3-6-16,-7 3-4 0,1-5-1 15,5 1-7-15,-4-2-2 0,-2-2 0 0,0 1-2 16,1-4-4-16,-7 4-6 0,0-4-8 15,0 0-7-15,-7 3-4 0,7 1-7 0,-12 0 0 16,4 3 0-16,2 1 2 0,-7-1 0 16,7 0-6-16,-7 4-15 0,0 0-42 0,7 4-61 15,-8-4-82-15,1 7-108 0,6-3-83 0,1 3-28 16,0 0 19-16,-1 1 51 0</inkml:trace>
  <inkml:trace contextRef="#ctx0" brushRef="#br0" timeOffset="245825.7934">32238 4114 390 0,'6'0'467'0,"-6"3"38"0,7-3 20 0,-1 4-119 0,-6 0-148 0,0-1-105 0,0 1-61 16,0 3-32-16,0 0-19 0,0 1-12 0,7 0-8 16,-7-5 0-16,0 5 0 0,0-2 5 15,0-1 9-15,0-3 10 0,7 3 9 0,-7-1 12 16,0-1 8-16,6-3 0 0,-6-3 1 0,6-1 6 15,1-1 3-15,0-2-1 0,-1-4 1 16,0 2-5-16,1-4-8 0,0-1-15 16,-1-1-14-16,1 1-16 0,5-1-13 0,-4 5-8 15,-2-5-6-15,0 4-9 0,0 3-20 0,1 2-29 16,0-3-33-16,-7 6-33 0,6-2-24 16,1 2-13-16,-7 3-10 0,6-3-39 0,0 3-75 15,2 0-134-15,-2 0-68 0,-6 3-32 0,0-3 2 16,6 0 53-16</inkml:trace>
  <inkml:trace contextRef="#ctx0" brushRef="#br0" timeOffset="246060.166">32739 3748 94 0,'7'0'410'0,"6"0"54"0,-13 6 34 0,7 6 19 15,-7 2-190-15,0 4-121 0,-7 5-76 16,0-2-51-16,1 5-33 0,-1 4-18 0,-5 0-12 16,-2-1-12-16,2 3-22 0,-2-3-14 0,1 1-10 15,7-5-8-15,0-3-6 0,-2 0-8 16,2-7-9-16,0-1-25 0,0-6-51 0,6 0-77 16,-14-8-114-16,8 0-56 0,-1-8-11 15,-6 0 16-15,0-2 50 0</inkml:trace>
  <inkml:trace contextRef="#ctx0" brushRef="#br0" timeOffset="246221.7361">32492 4004 329 0,'0'-3'400'0,"6"-2"23"0,8 5 14 0,-2-4-137 0,2 4-124 0,-1 0-75 0,13-3-48 0,-7 3-25 0,7-4-13 0,0 1-6 0,7-1-4 16,-7 0-6-16,6-3-2 0,1-3-1 0,-7 1-6 15,7-1-13-15,-7-5-16 0,-6 5-26 16,-1-5-39-16,1-4-57 0,-8 4-81 0,2-3-80 15,-2-4-35-15,-5 1 0 0,-1-2 27 16</inkml:trace>
  <inkml:trace contextRef="#ctx0" brushRef="#br0" timeOffset="246543.3851">32987 3670 108 0,'0'-3'348'0,"0"3"63"0,0 3 44 0,0 1-23 0,-6 7-110 0,6 4-77 0,-7 6-54 0,0 1-52 0,1 5-40 0,-7 6-33 0,-1-4-24 0,2 7-16 0,-1-3-12 0,0 4-7 0,0-8-7 0,7 5 0 0,-8-9 4 0,8 1-4 0,6-8 1 15,-7 0 1-15,7-3 0 0,-7-4 0 16,7 0-1-16,0-8 2 0,7 1 0 0,-7-4 0 16,7-4-2-16,-1 1-1 0,0-8-1 0,2 0-3 15,4 0-6-15,1-8-4 0,1 5-7 16,4-4-2-16,-4 3-3 0,5 0 0 0,1 0 4 16,-7 1 7-16,6 6 6 0,-5 1 9 15,-1 4 9-15,-1 3 7 0,-5 3 7 0,0 1 3 16,-1 7 3-16,0-1 0 0,-6 2-3 15,7 2-1-15,-14 2-4 0,7 2-4 0,0-4-3 16,-6 5-4-16,6-9-3 0,0 5-1 0,-6-4-4 16,6-4-1-16,0 4-1 0,6-8-5 0,-6 1-7 15,6 1-17-15,-6-10-55 0,7 1-111 0,0 1-148 16,-1-4-104-16,-6 0-51 0,7-1-15 0,-1-2 41 16,1-2 101-16</inkml:trace>
  <inkml:trace contextRef="#ctx0" brushRef="#br0" timeOffset="247734.4424">30200 4202 90 0,'-14'-4'305'0,"8"1"31"16,-7-1 18-16,0-3-67 0,-7 2-85 16,7 2-57-16,-7-5-26 0,1 5-11 0,-7 0 4 15,0 0-3-15,0-2-7 0,-7 2-5 16,7-2-13-16,-6 1-14 0,-1 1-15 16,-6 0-8-16,7-1-3 0,-1 0-7 0,-6 4-1 15,7-3-4-15,-8 3-5 0,8 0-3 16,-7-4-7-16,6 4-7 0,-5 0-3 15,-2 0 0-15,1 0-2 0,-6 0-2 0,-1 0 1 16,1 0-1-16,-2 0-1 0,2 0-1 16,-7 4 1-16,6-4-1 0,-6 0 3 0,6 0 2 15,-5 3-2-15,-2-3 0 0,7 4-3 16,-5 0 1-16,-1-1-1 0,-1 0-1 0,2 1 0 16,-2 1 2-16,1 3 2 0,7-2-2 15,-8-3 0-15,8 5-2 0,-1 0 1 0,1 3 1 16,-1-4 0-16,7 4-1 0,-7-1 2 15,7 2-1-15,0-1 1 0,7 0-1 16,-1-1 2-16,1 1 2 0,-1 0-1 0,1 1 0 16,6-2 2-16,-1 5-1 0,1-5-3 15,0 2-1-15,0 3 1 0,7-5-1 0,-1 9 0 16,0-4-1-16,1 4 0 0,-1-2-1 16,8 1-1-16,-2 5 1 0,8-4 2 0,0 2-2 15,-1 1-5-15,7-4-4 0,0 0-15 16,7 1-34-16,-7-9-62 0,6 2-76 15,-6-5-122-15,0-3-110 0,0 0-47 0,0-4 1 16,0-8 42-16,0 5 69 0</inkml:trace>
  <inkml:trace contextRef="#ctx0" brushRef="#br0" timeOffset="247947.4913">27621 4352 177 0,'0'-4'465'0,"6"1"41"0,-6 3 25 0,0 0 11 0,6 7-222 0,-6 0-147 0,-6 4-77 0,6 4-37 0,-6 3-19 0,-1 0-8 16,0 1-5-16,7 2-2 0,-6 2-3 16,-1-1-1-16,1 0-4 0,6 0-3 0,0-5-1 15,0 2-3-15,0-4-2 0,6 0-2 16,1-1 2-16,6-3-4 0,0 1-10 0,7-5-16 16,-1-4-56-16,7-3-125 0,0 0-185 15,7-6-95-15,-1-3-42 0,1-1-13 16,5-1 41-16</inkml:trace>
  <inkml:trace contextRef="#ctx0" brushRef="#br0" timeOffset="248831.6893">26513 8785 105 0,'20'-22'436'0,"-1"0"53"16,-5-7 26-16,5-5 13 0,0-2-189 15,0-5-147-15,8-3-86 0,-7-3-49 16,-1-5-25-16,7 1-13 0,-6 0-5 0,-1 0-8 15,0 7-2-15,8 4 2 0,-14 7 1 16,6 3-2-16,-5 8 3 0,5 8 6 0,-6 3-1 16,0 7 0-16,0 4 3 0,6 7 0 15,-5 8-4-15,-2 3-2 0,1 4-2 0,1 4-2 16,-2 7-11-16,2 0-5 0,-8 0-27 16,7-3-55-16,-6-1-58 0,-1 0-44 0,1-7-43 15,-1 0-46-15,-6-7-39 0,-6-1-44 16,-1-6 4-16,1-2 18 0,-8-1 34 0</inkml:trace>
  <inkml:trace contextRef="#ctx0" brushRef="#br0" timeOffset="248972.3251">26741 8385 93 0,'-6'-3'427'0,"6"3"49"0,0 0 26 0,6 0 14 0,7 3-186 0,6-3-142 0,8 4-87 0,5-4-47 0,1 4-28 0,6-4-19 0,6 0-19 0,-6 0-48 16,7 0-80-16,-7 0-127 0,0 4-122 0,-6-4-60 15,-1 0-22-15,2 0 26 0,-9-4 68 16</inkml:trace>
  <inkml:trace contextRef="#ctx0" brushRef="#br0" timeOffset="249303.0115">27464 8275 209 0,'0'-3'446'0,"0"-1"44"0,0 0 25 0,-6 4-26 0,-1 4-176 0,0 0-126 0,-5 3-72 0,4 4-41 0,-4 0-21 0,-8 4-18 0,7 0-12 15,1-1-9-15,-2 1-4 0,2-1-4 16,5 1-7-16,0-4-2 0,1 4-3 0,6-8 0 16,0-3-3-16,6-1 1 0,1-6-1 15,0-1 2-15,5-7 3 0,2 0 0 0,-2-4 3 16,8-2 1-16,-7-6 2 0,7 2 1 16,-8-6-4-16,8-2-5 15,-7-1-5-15,0-2-1 0,0 0-1 0,7 1 2 0,-14 2 7 16,7 0 7-16,0 7 8 0,-6 3 2 15,5 5 3-15,-4 6 2 0,-2 5 1 0,-6 6 3 16,6 5 1-16,1 3 3 0,-7 7 0 16,0 4-3-16,0 4-4 0,-7 3-9 15,7 1-13-15,-6 3-18 0,6 0-41 0,0-4-72 16,0 0-83-16,0-3-93 0,6-4-96 16,7-7-69-16,1 0-4 0,4-5 48 0,2-6 69 15</inkml:trace>
  <inkml:trace contextRef="#ctx0" brushRef="#br0" timeOffset="249610.8631">28063 8158 376 0,'-6'3'477'0,"-7"2"39"0,-1 5 22 0,-12 2-100 0,7 1-172 0,-7 7-112 0,0 2-66 16,0-1-37-16,0 5-23 0,-1 0-13 0,8 0-6 15,0 0-4-15,6-5-5 0,7-3-2 16,6-3-1-16,6-8 2 0,7-4 0 15,6-6-2-15,0-4 4 0,8-4 3 0,5-11 2 16,1 1 0-16,-1-5 3 0,2-8 1 0,-2 1-2 16,1-7-4-16,-8-4-6 0,1-4-6 15,-6-2-6-15,0-5-3 0,-1-1 1 16,-6 5 7-16,6 6 7 0,-5 9 11 0,-8 4 9 16,0 10 9-16,1 4 32 0,-7 14 33 15,0 4 22-15,-7 14 12 0,1 8 4 0,0 11-3 16,-14 10-58-16,7 6-96 0,-7 6-95 15,-6 6-218-15,7 2-177 0,-1-1-94 16,7 0-21-16,0-3 31 0,13-3 58 0</inkml:trace>
  <inkml:trace contextRef="#ctx0" brushRef="#br0" timeOffset="250864.5288">26643 9601 308 0,'7'-2'467'0,"-7"-7"40"16,0 6 26-16,0-1-64 0,7 1-189 16,-7 3-109-16,6 3-50 0,-6 4-8 15,0 9 38-15,0 2 59 0,0 7 44 0,0 5 20 16,0 3-2-16,0 6-20 0,-6-2-50 16,6 4-69-16,0-1-48 0,0-3-31 0,6 0-24 15,-6-5-30-15,7-3-57 0,-1-2-82 16,0-7-78-16,-6 0-56 0,7-9-42 0,-7 0-84 15,0-8-97-15,0-3-79 0,-7 0-7 16,1-3 11-16,-7-5 23 0,7-3 86 16</inkml:trace>
  <inkml:trace contextRef="#ctx0" brushRef="#br0" timeOffset="251160.754">26455 9862 93 0,'0'3'422'0,"0"1"59"16,6-4 37-16,0 5-3 0,1-3-141 0,0-2-121 15,5 4-76-15,8 0-36 0,0-1-6 16,5 1 4-16,8-4-3 0,7 3-13 0,-8-3-22 16,7 0-43-16,0 5-81 0,-7-5-64 15,1 0-110-15,-1-5-188 0,-5 5-149 0,-1 0-57 16,-6 0 8-16,-1-3 17 0,-6-4 83 16</inkml:trace>
  <inkml:trace contextRef="#ctx0" brushRef="#br0" timeOffset="251605.5913">27229 9476 399 0,'7'5'492'0,"-7"-1"37"16,7 3 18-16,-1 7-87 0,7 5-207 15,1 3-111-15,4 3-56 0,-4 9-26 0,12-2-11 16,-7 1-7-16,1 8-3 0,-1-4-5 15,1 2-8-15,-8 2-8 0,2-5-8 0,-1 0-3 16,-6-6-1-16,-1 0-4 0,1-4 1 16,-7-5-1-16,-7 2 1 0,1-9-3 0,-8-3-6 15,2-4-11-15,-8-2-7 0,7-5-9 16,-7-5-8-16,0-7-2 0,8-2-2 16,-8-4-4-16,7-7-4 0,0-5-3 0,0 1 2 15,13 0-2-15,0-3-6 0,6-2-8 16,1 1-11-16,13 4-3 0,0-5 5 0,6 2 13 15,6 2 32-15,1 1 45 0,-1-4 41 16,7 3 31-16,-13 5 14 0,7-4 2 0,-13 6-11 16,-8-2-17-16,1 6-16 0,-6-1-14 15,-7 0-9-15,-7 6-6 0,-6-1-6 16,1 4-5-16,-15 0-2 0,1 1-2 0,-6 5-3 16,-1-2-2-16,-7 7-2 0,2 0-4 15,-1 4 0-15,6-1-6 0,1 5-7 0,-7 3-23 16,13 0-68-16,-7 3-126 0,7 5-159 15,0-1-81-15,6 1-37 0,7-1-2 16,7 4 56-16</inkml:trace>
  <inkml:trace contextRef="#ctx0" brushRef="#br0" timeOffset="251897.8019">27718 9620 117 0,'33'0'441'0,"-14"6"58"0,-6-1 33 0,1 7 26 0,-8 2-180 0,-6 0-126 0,-6 8-62 0,6 4-33 0,-8-1-19 0,2 5-12 0,0-1-14 0,6 0-19 0,0 1-25 0,0-1-20 0,6 1-16 0,8-8-12 0,5-4-6 15,0-4 0-15,8-2 3 0,-1-9 1 16,-1-6 9-16,8-5 11 0,-1-3 19 0,-6-7 13 16,7-1 7-16,-7-3-1 0,-6-3-8 15,-7-5-10-15,0-3-43 0,-7-3-48 0,-6 0-45 16,-6-1-37-16,-1-4-29 0,-6 5-23 15,1 0 2-15,-8 6 15 0,-7 4 28 0,9 8 26 16,-9 3 19-16,1 4 16 0,6 8 1 16,-6 6-59-16,7 1-144 0,-1 11-149 0,0-5-73 15,1 9-37-15,6 3-5 0,0-1 60 16</inkml:trace>
  <inkml:trace contextRef="#ctx0" brushRef="#br0" timeOffset="252532.1033">28929 9466 148 0,'7'-7'469'0,"0"3"70"0,-1-2 61 0,0-3 52 0,-6 6-160 16,0-2-108-16,7 5-10 0,-7 0 17 0,0 8 19 15,0 3 2-15,0 4-14 0,0 7-33 16,0 8-70-16,0-5-78 0,0 8-74 15,0-3-54-15,0 2-34 0,7-2-27 0,-7 2-30 16,6-2-38-16,-6-4-65 0,6-1-136 16,-6-3-160-16,7-7-105 0,-7-1-175 15,0-3-185-15,-7-3-51 0,1-5 72 0,-7-3 127 16,0 0 91-16,-7-3 182 0</inkml:trace>
  <inkml:trace contextRef="#ctx0" brushRef="#br0" timeOffset="252671.7299">28728 9686 292 0,'6'-4'626'0,"0"-3"108"0,14 3 61 0,-1-4 45 0,7 5-231 0,7 0-175 0,7-1-152 0,-2 0-110 0,8 1-134 0,0 0-163 0,-1-2-119 0,1 2-208 0,-14-1-220 0,1-1-108 0,-7 3 13 0,0-2 87 0,-13 1 67 0,1-2 179 0</inkml:trace>
  <inkml:trace contextRef="#ctx0" brushRef="#br0" timeOffset="253638.1451">29894 9345 15 0,'6'-7'342'0,"0"3"53"0,8 1 42 0,-8-2 7 16,0 3-103-16,-6-3-85 0,7 2-58 0,-7 0-45 15,6-2-32-15,-6 5-21 0,7 5 2 16,-7 1 27-16,0 6 43 0,7 2 57 16,-7 4 47-16,0 8 31 0,0 0 2 0,0 3-31 15,0 3-47-15,0-2-60 0,0 0-53 16,0-1-40-16,0-4-37 0,0 2-49 15,0-6-75-15,0 1-102 0,0-3-90 0,0-5-59 16,0-3-55-16,0-3-96 0,-7-5-108 16,-6 1-30-16,6-4 21 0,-5-4 21 0,-2-4 41 15,-6 1 113-15</inkml:trace>
  <inkml:trace contextRef="#ctx0" brushRef="#br0" timeOffset="253779.7661">29815 9543 161 0,'6'-11'472'0,"8"7"54"0,-1-3 35 0,0 4 30 0,6-5-173 0,7 4-117 0,0 1-63 0,7 3-38 0,0-4-24 0,5 1-30 0,-5 3-50 0,-1 0-78 0,-5-4-81 0,-1 4-60 0,0 0-80 0,-6 0-152 0,-8-4-173 0,1 4-61 0,-6 0-1 16,0 0 16-16,-7 0 56 0</inkml:trace>
  <inkml:trace contextRef="#ctx0" brushRef="#br0" timeOffset="254155.5744">30687 9151 79 0,'14'7'442'0,"-14"-3"57"0,6 3 36 16,1 5 29-16,-7-1-150 0,0 7-121 0,-7 4-32 15,7 0 12-15,-6 3 14 0,6 9 23 16,-6-2 9-16,-2 1-21 0,2 4-58 0,6-3-63 15,-6 2-46-15,0 0-51 0,6-3-49 0,0-4-64 16,-7 0-79-16,14-6-96 0,-7-1-80 16,0-4-50-16,6-3-40 0,0-5-62 0,-6-6-56 15,6-1-68-15,2-3-7 0,-2-3 5 0,0-1 32 16,1-6 90-16</inkml:trace>
  <inkml:trace contextRef="#ctx0" brushRef="#br0" timeOffset="254355.1439">30857 9282 407 0,'7'-6'496'0,"6"2"34"16,6-3 22-16,1-1-88 0,6 5-195 0,0-5-106 16,0-3-57-16,13 4-28 0,-6 0-19 15,6-1-12-15,0 1-14 0,0 0-21 0,-6 0-25 16,-1-1-21-16,-6 0-41 0,0 6-88 15,-6-3-134-15,0 2-139 0,-8-1-63 0,1 0-27 16,-13 1 14-16,0 3 75 0</inkml:trace>
  <inkml:trace contextRef="#ctx0" brushRef="#br0" timeOffset="254611.4583">30987 9238 102 0,'-32'19'436'0,"-1"-4"52"0,13 0 28 0,1-1 14 0,6 1-180 0,0 0-141 0,13-1-88 0,0-3-46 0,7 4-25 0,6-4-10 0,6 0-10 0,7 0-3 0,0-3-1 0,7 2 3 0,-7-3 8 0,13 4 7 0,-6-2 3 0,-1 1 2 0,1-3 0 16,-7 1 0-16,-6 3 3 0,6-4 16 15,-14 4 19-15,1-4 23 0,-6 4 42 0,0-4 38 16,-1 4 14-16,-6 0-8 0,-6 1-14 16,-1 2-24-16,0-3-45 0,-6 1-44 0,7-2-27 15,-7 1-28-15,6 0-58 0,-5 1-73 0,-2-2-80 16,8 0-63-16,-7-2-51 0,6 0-89 15,1-1-132-15,-1-3-79 0,1-1-2 16,0-3 20-16,6 0 28 0,0 0 86 0</inkml:trace>
  <inkml:trace contextRef="#ctx0" brushRef="#br0" timeOffset="254790.9795">31476 9617 217 0,'13'3'507'0,"0"-3"66"0,-7 0 57 0,8 4 82 0,-8-2-165 0,1 3-90 0,-1-1-63 0,0-1-43 0,-6 5-45 16,8-5-75-16,-8 5-82 0,6-5-64 0,-6 0-53 16,6 5-78-16,-6-4-105 0,0 0-104 15,0-1-67-15,0-3-112 0,0 0-163 0,0-3-103 16,0-1 9-16,0 0 53 0,-6-4 40 16,6 2 98-16</inkml:trace>
  <inkml:trace contextRef="#ctx0" brushRef="#br0" timeOffset="255164.9778">31567 9261 198 0,'13'-7'482'0,"-6"-1"53"0,6 0 29 0,-1 2 21 16,8-2-222-16,0 5-132 0,-1 0-69 0,7-2-39 16,0 2-17-16,1-1-9 0,-1-1-14 0,6 3-14 15,-6 2-18-15,1-4-12 0,-8 4-14 16,0 0-10-16,0 0-9 0,-5 4-8 0,-1-4 0 15,-7 2-4-15,-6 3 1 0,-6 2 2 0,-1-2 2 16,-5 1-1-16,-8 5-3 0,0 0-1 16,1-3-3-16,-7 3-7 0,0 0-7 15,-1 3-8-15,8-3-13 0,0 4-14 0,-1-5-7 16,7 2-4-16,-1 3-1 0,14-5 6 0,-6 2 13 16,12-1 15-16,2 3 12 0,11-2 12 15,-6-2 19-15,6 0 25 0,1 2 33 16,6 3 50-16,-7-5 54 0,-5 6 50 0,6-5 31 15,-8-1 14-15,1 2-6 0,-6-2-27 0,-1 1-36 16,-6 0-45-16,0-4-35 0,-6 5-32 16,-1-5-36-16,1 0-64 0,-7 0-102 0,-1 2-123 15,2-2-82-15,-2-4-93 0,-5 0-153 0,6 2-142 16,0-5-12-16,0 0 59 0,6 0 49 16,1 0 76-16</inkml:trace>
  <inkml:trace contextRef="#ctx0" brushRef="#br0" timeOffset="255589.9853">32271 9308 276 0,'19'-11'480'0,"-6"1"41"0,0-1 24 0,-6 0-28 0,-1 0-216 0,1 3-128 0,-1-3-67 16,-6 4-36-16,0 0-17 0,0-1-8 0,-6 1-9 15,-1 2-4-15,1 3-7 0,-1-2-5 16,-6 1-7-16,7 3-6 0,-8 0 0 15,-5 3-5-15,6 1-8 0,-6-2-8 0,5 7-3 16,-6-1-8-16,1 2-8 0,0 0-3 0,0 2 2 16,-1 3 3-16,7-1 4 0,0 1 7 15,6-1 7-15,1 4 3 0,6-6 2 0,0 3 4 16,6-5 1-16,1 2-1 0,6-1 0 16,0-4 4-16,7-4 2 0,-8 1 0 0,14-4 0 15,-7 0 1-15,1 0 2 0,0-7 1 0,-1 3-5 16,1-3 1-16,-7 0 1 0,0 0 3 15,0-5 1-15,-6 5 6 0,6 0 13 0,-13-1 8 16,6 5 8-16,0-2 34 0,2 10 55 16,-8-2 70-16,0 1 54 0,0 7 41 0,0 0 25 15,0 4-13-15,0 3-48 0,0 1-69 16,-8 1-61-16,8 3-49 0,0 3-54 0,-6-4-64 16,6 0-102-16,0-4-96 0,0 1-79 0,0-1-48 15,0-4-20-15,6-2-33 0,-6-6-41 16,8 2-84-16,-8-4-19 0,6-4-2 15,0 0 13-15,0-4 63 0</inkml:trace>
  <inkml:trace contextRef="#ctx0" brushRef="#br0" timeOffset="255855.1445">32551 8968 125 0,'0'-18'461'0,"-7"3"53"0,7 4 31 0,-6 0 16 15,6-1-184-15,0 5-163 0,0 4-89 0,0 0-41 16,6 3-10-16,1 3 28 0,5 7 38 0,2 6 51 16,-2 2 35-16,8 4 28 0,-1 3 11 15,1 9-23-15,0 1-35 0,6 2-45 0,-7 0-37 16,1 4-35-16,-7-1-29 0,0 0-22 16,-6 1-12-16,-7-2-13 0,0 3-20 0,-14-6-44 15,1-3-68-15,-13-1-82 0,0 2-73 16,-7-5-52-16,-5-4-41 0,-1-2-84 0,-7-2-117 15,1-2-42-15,-1-4 8 0,0-1 19 0,0-6 36 16,-5-2 115-16</inkml:trace>
  <inkml:trace contextRef="#ctx0" brushRef="#br0" timeOffset="257691.6753">26748 9016 88 0,'-26'35'446'0,"-7"2"54"0,-6 12 33 15,0 2 21-15,0 11-156 0,0 12-165 16,-1 9-85-16,2 6-42 0,-1 5-23 0,13 6-17 16,-1 3-15-16,7-2-12 0,14-1-12 15,0-6-18-15,12-6-19 0,8-10-9 0,11-6-12 16,7-9-13-16,8-8-3 0,5-6-15 16,1-14-88-16,13-6-197 0,6-6-110 0,-6-12-50 15,6-11-30-15,6-4 4 0,1-11 88 0</inkml:trace>
  <inkml:trace contextRef="#ctx0" brushRef="#br0" timeOffset="258112.062">28448 9019 169 0,'19'-3'458'0,"-6"6"44"0,6 2 29 0,1 1 21 15,6 5-213-15,-6 11-128 0,-1 8-48 16,7 9-3-16,-13 10 6 0,7 5 9 0,-8 8-1 16,-4 9-9-16,-8 1-23 0,0 6-38 15,-8-2-26-15,-4 1-43 0,-8 1-60 16,1-2-67-16,-7-2-58 0,0-5-52 0,-7-6-136 15,1-1-193-15,-7-8-64 0,-7-2 0 16,1-5 17-16,-2-6 32 0,2-9 120 0</inkml:trace>
  <inkml:trace contextRef="#ctx0" brushRef="#br0" timeOffset="260228.9456">29789 8971 232 0,'-13'19'376'0,"0"-1"42"0,-6 4 33 0,5 4-82 16,-5 3-121-16,6 4-66 0,-6 4-49 0,5 0-35 16,2 3-22-16,-2 4-18 0,1-1-11 15,1 6-7-15,-2-2-6 0,2 1-6 0,4-1-9 16,8-3-7-16,0-4-5 0,0 1-1 16,8-8 0-16,4-1 0 0,8 1-2 15,-1-3 1-15,7-5-6 0,0 1-25 0,1 0-50 16,5-4-79-16,-6-4-149 0,7 3-115 15,-1-5-56-15,-6-2-10 0,7 1 32 0,-7-8 68 16</inkml:trace>
  <inkml:trace contextRef="#ctx0" brushRef="#br0" timeOffset="270834.0235">25914 11192 85 0,'19'-8'414'15,"1"0"53"-15,-7 1 33 0,7 0 24 16,-1 7-178-16,7 4-123 0,-6 3-78 0,6 9-43 16,0 1-24-16,0 9-13 0,0 4-3 15,0 5 0-15,-6 7 0 0,-1 1-9 16,1 5-7-16,-8 0-11 0,2-1-10 0,-2 0-11 15,-4-5-9-15,-2-3-1 0,0-2 1 16,1-8 4-16,-7-3 11 0,-7-4 11 16,1-7 9-16,0-4 3 0,-8-4 3 0,-6-4-4 15,1-6-11-15,-1-8-11 0,-6 0-10 0,7-11-15 16,-1 0-22-16,1-8-21 0,6-2-17 16,0-1-17-16,13-8-9 0,0 5 1 0,7-8 7 15,12 4 5-15,0-5 3 0,8 1 6 16,5 1 1-16,13-2 3 0,-5-3 11 0,5 9 11 15,1-6 16-15,-7 8 17 0,-6 5 20 16,-7 3 12-16,-14 3 9 0,-5 5 9 16,-14 2 4-16,-5 4-2 0,-14 7-9 0,-7 1 2 15,-6 7-4-15,-7 0-5 0,-5 7-6 16,-8 5-4-16,0-1 1 0,7 8-10 0,-7-1-6 16,7 4-7-16,0-1-10 0,13 5-22 15,0-5-48-15,13 5-97 0,7 0-182 0,11 0-94 16,8 0-40-16,8-5-8 0,11 1 34 15</inkml:trace>
  <inkml:trace contextRef="#ctx0" brushRef="#br0" timeOffset="271119.8048">26663 11239 53 0,'19'0'444'0,"-5"-3"59"0,-8 3 32 0,-12 3 26 0,-1 5-131 0,-12 7-163 0,-8 2-83 0,1 9-38 0,0 3-18 0,1 1-17 0,-2 6-13 0,8 1-17 0,-1 4-24 15,7-1-25-15,0-4-26 0,13 1-16 16,13-8-12-16,7-3-8 0,12-8-2 16,7-10 8-16,6-5 7 0,2-6 7 0,5-8 2 15,-7-7 4-15,1-8 0 0,-7 0 1 16,-7-3-2-16,-12-8-16 0,-7 1-19 0,-7-2-17 16,-18 2-9-16,-2-4-5 0,-5 4 0 15,-13 2 13-15,5 5 19 0,-11 6 16 0,-2 6 8 16,7 6 2-16,1 4 2 0,6 7-2 15,-1 3-23-15,8 4-90 0,0 8-179 0,12 4-123 16,1-2-63-16,6 5-28 0,13 3 5 16,0-2 78-16</inkml:trace>
  <inkml:trace contextRef="#ctx0" brushRef="#br0" timeOffset="271542.0131">27503 11239 195 0,'13'-7'473'15,"-6"-4"46"-15,-1 4 24 0,1 3 14 0,-7 4-233 16,0 4-139-16,0 3-73 0,0 4-32 15,-7 7-16-15,-6 4-8 0,6 3-5 0,-5 4-6 16,-2 5-10-16,2-1-22 0,-1 4-26 0,-1 3-20 16,2-7-21-16,-2 4-27 0,8-8-45 15,0-4-56-15,-1-2-96 0,0-9-133 16,1 1-63-16,-1-8-17 0,1-3 21 0,0-4 54 16</inkml:trace>
  <inkml:trace contextRef="#ctx0" brushRef="#br0" timeOffset="271683.1375">27256 11459 45 0,'6'-15'428'0,"8"1"62"0,-2 3 35 0,8 0 23 0,6 3-148 0,7 1-159 0,6 3-103 0,-1 1-59 0,15 3-35 0,-8-4-24 0,7 4-13 0,1 0-25 0,-14 0-81 0,-1 0-166 0,1 4-143 0,-13-1-74 0,1-3-38 0,-8 4-2 0,0-4 67 0</inkml:trace>
  <inkml:trace contextRef="#ctx0" brushRef="#br0" timeOffset="271922.0266">28168 11162 207 0,'12'-7'474'0,"1"-1"42"0,1 5 25 0,-8 6 15 15,0 1-240-15,2 7-136 0,-8 3-65 0,-8 5-33 16,2 4-18-16,0 6-12 0,-8 3-6 0,-5 5-11 16,-1 4-31-16,-6 2-28 0,7-2-22 15,-1-1-40-15,0 0-69 0,8-7-90 16,-1 0-90-16,6-11-103 0,7 0-47 0,0-7 2 16,7-4 47-16,6-4 83 0</inkml:trace>
  <inkml:trace contextRef="#ctx0" brushRef="#br0" timeOffset="272161.9344">28434 11225 46 0,'6'-11'442'0,"8"0"60"0,-8 0 34 0,-6 3 23 0,7 0-136 0,-7 1-177 0,7 4-105 0,-7-1-56 0,6 0-34 0,-6 4-19 0,7 0-13 0,5 0-6 0,-5 0 0 0,6 4-2 0,0-4-1 15,7 4 2-15,0-4-3 0,-2 3 0 16,9-3-4-16,-7 0-2 0,6 4-1 0,0-4-7 16,-1 0-12-16,-5 0-15 0,6 0-38 15,-7 0-101-15,1 0-186 0,0 0-109 0,-7 0-48 16,-7 0-20-16,1 0 22 0,-7 0 93 16</inkml:trace>
  <inkml:trace contextRef="#ctx0" brushRef="#br0" timeOffset="272448.9799">28565 11176 347 0,'-13'5'482'0,"6"-5"38"0,1 0 21 0,-1 3-73 0,0 2-194 0,7-5-119 0,0 6-66 0,0-2-36 0,0 3-20 0,0 5-11 0,7-2-9 0,0 5-7 0,-1-5-1 0,1 9-4 0,6-4-1 0,-6 3-2 0,5 0-3 0,-6 1-4 16,8 3-2-16,5-4-3 0,-5-3 0 15,4 3 2-15,-4-3 3 0,6-1 5 16,-7 1 2-16,-7-1 2 0,7-3 5 0,-6 4 4 16,-7-4 8-16,0 0 8 0,-7 1 11 15,0-2 11-15,-5 1 2 0,-8-3-4 0,7 2-6 16,-7 1-14-16,-6-3-27 0,7-1-27 16,-7 1-28-16,6 0-76 0,1-5-185 15,-1 4-135-15,0-3-59 0,8-4-22 0,-1 0 1 16,6 0 63-16</inkml:trace>
  <inkml:trace contextRef="#ctx0" brushRef="#br0" timeOffset="272709.8604">29073 11543 364 0,'12'4'492'0,"-12"0"46"16,8-1 35-16,-2 5-55 0,-6-5-189 15,0 4-102-15,0 1-55 0,0-1-39 0,-6 0-31 16,6 0-23-16,0 1-25 0,-8 0-41 16,8-5-46-16,-6 5-40 0,6-5-48 15,-6 1-153-15,6-4-192 0,0 0-81 0,0-4-23 16,6-3 5-16,-6 0 27 0,6-1 143 15</inkml:trace>
  <inkml:trace contextRef="#ctx0" brushRef="#br0" timeOffset="273109.933">29190 11253 330 0,'6'-6'485'0,"1"-2"37"0,6-3 22 0,0 4-53 0,7 0-215 0,6-1-124 0,-1 1-58 16,1 0-27-16,7-1-11 0,-1 0-1 0,1 1-1 0,7 4-2 0,-8-1-9 0,-5 4-7 0,-2 0-11 0,1 0-10 0,-6 4-7 0,-8-1-3 15,-4 4 0-15,-2-2-1 0,-6 6 2 16,-14-4 0-16,2 4 0 0,-8 0 1 0,1 0-2 16,-7 0-1-16,0 3-2 0,-1-3-2 15,1 0 1-15,7 0-3 0,-7 0-2 16,6 0-7-16,8-3-6 0,5 3-6 0,0-3-7 15,7 2-3-15,7-6 3 0,6 3 2 16,7 1 5-16,-1-1 6 0,7-4 6 0,0 8 4 16,0-3 7-16,1-1 10 0,-2 1 11 15,-5 2 18-15,-8-2 16 0,2 3 26 16,-14-1 37-16,0 1 34 0,-6 0 15 0,-8 0 4 16,1 1-11-16,-7-1-24 0,-6 0-40 15,1-1-62-15,-1 2-80 0,0-1-81 16,-1 0-56-16,7-1-42 0,2-6-77 0,-2 3-140 15,7-3-109-15,-1 0-25 0,14-4 5 16,0-4 12-16,14 0 65 0</inkml:trace>
  <inkml:trace contextRef="#ctx0" brushRef="#br0" timeOffset="273448.7544">29959 11192 28 0,'32'-23'442'0,"-6"5"77"0,-7-1 53 0,1 5 32 0,-13-1-106 0,-7 5-156 0,0 2-66 0,-7 1-28 0,-13 7-18 0,8 0-6 0,-14 7-13 0,6 1-29 16,-6 2-37-16,0 5-46 0,0-1-32 0,0 9-25 15,0-5-18-15,7 4-37 0,-1-3-55 16,6 3-54-16,2-5-48 0,12 2-38 0,0-4-25 16,0-1 8-16,6-6 32 0,7-1 39 15,0-7 38-15,7 0 32 0,-7-4 25 16,6 1 18-16,0-5 16 0,1-3 10 15,0 0 9-15,-1 0 6 0,1 0 7 0,6 1 11 16,-7 6 13-16,-5-3 19 0,6 7 29 16,-8 0 43-16,1 3 43 0,-6 5 33 0,-1 7 14 15,1-1-2-15,-14 4-19 0,7 4-42 0,-6 4-44 16,-1 3-89-16,-6 4-115 0,1 0-90 16,-2 0-82-16,1 0-164 0,0-3-198 15,0-1-57-15,7-4 34 0,6-3 44 0,0-3 55 16,6-4 150-16</inkml:trace>
  <inkml:trace contextRef="#ctx0" brushRef="#br0" timeOffset="273650.6838">30297 11326 251 0,'13'-10'584'0,"1"3"107"0,-2 3 72 0,1-4 64 0,7 8-213 0,0-3-136 0,-2 3-138 0,9 0-97 0,-1 3-66 15,0-3-63-15,0 4-44 0,1 0-36 16,-2 0-44-16,1-1-78 0,-6 1-103 0,-8 0-82 16,2 2-55-16,-1-1-71 0,-13-5-126 0,0 3-115 15,-7 2 2-15,-13-2 28 0,2-3 26 16,-2 4 59-16</inkml:trace>
  <inkml:trace contextRef="#ctx0" brushRef="#br0" timeOffset="273764.5513">30454 11378 356 0,'-27'8'469'15,"15"-1"56"-15,-2 4 39 0,8-3-28 0,6 2-182 16,6-2-101-16,8 3-60 0,5-1-40 15,1 1-52-15,6 0-81 0,6-3-96 0,-5 0-264 16,5 2-165-16,-7-2-89 0,-5-1-27 16,0 0 24-16,-1-3 48 0</inkml:trace>
  <inkml:trace contextRef="#ctx0" brushRef="#br0" timeOffset="278573.4">31678 10994 142 0,'-13'-12'444'16,"-6"2"45"-16,5 2 28 0,-6 1 17 15,-5 3-206-15,-1 4-137 0,0 0-72 16,-1 4-40-16,1 3-20 0,-6 4-10 0,-1 1-8 16,7 2-6-16,0 4-6 0,7 0-6 0,-1 4-6 15,1-3-6-15,12-1-3 0,0 1-4 16,7-2-1-16,0-2 1 0,14-4 0 0,-1 0-1 16,-1-4-1-16,8 1-1 0,6-8-5 15,-7 0-2-15,7 0-4 0,1-3 1 0,-7-5 1 16,6 4 0-16,-7-3 4 0,1 3 1 0,-8 1 6 15,2 3 17-15,-2 0 21 0,-5 3 54 16,6 8 59-16,-13 1 47 0,0 2 24 0,0 5 11 16,0 3-8-16,-6 4-41 0,-8-1-50 0,8 0-38 15,0 5-24-15,-8-1-30 0,8 0-51 16,-7-3-83-16,7 4-85 0,-1-5-70 0,7 1-47 16,-7-5-41-16,7-2-79 0,0-4-93 15,7-1-52-15,-7-3-8 0,7-4 6 16,-1-3 28-16,1-4 99 0</inkml:trace>
  <inkml:trace contextRef="#ctx0" brushRef="#br0" timeOffset="279257.1099">31958 11071 326 0,'7'0'455'0,"-1"0"38"16,0 0 19-16,1 0-86 0,0 0-160 0,5 0-110 15,2 0-60-15,5-3-33 0,-6 3-17 16,6 0-12-16,8-4-4 0,-8 4-9 0,8 0-5 16,-8 0-4-16,7 0-3 0,-6 4-6 15,-1-4-10-15,-6 0-7 0,0 0-20 0,-7 0-27 16,1 0-38-16,-7 0-39 0,0 0-23 0,-7 0-9 16,-6 0 12-16,-6 3 38 0,6-3 55 15,-13 3 72-15,6-3 59 0,-5 4 51 0,5 0 32 16,-6-1 11-16,7 5-9 0,-8-5-20 15,8 4-25-15,6 1-18 0,-1-1-8 0,2 4 8 16,5 0 17-16,0 0 21 0,1 4 18 16,12-5 13-16,1 6 4 0,0-2-6 0,5 1-18 15,8 3-23-15,-1-4-23 0,1 1-21 0,0 4-23 16,-1-5-19-16,1 5-12 0,-8 0-7 16,2-5-5-16,-1 4-2 0,-7-3 1 0,1 3 1 15,-7-3 8-15,-7-1-3 0,1-3 7 16,-1 4-3-16,-5-4 2 0,-8 3-4 0,7-5-4 15,-7 1-29-15,0-3-69 0,1 4-81 0,6-7-61 16,-6-1-137-16,5 2-202 0,2-2-94 16,-2-3 4-16,2 0 42 0,5-3 43 0,0-2 126 15</inkml:trace>
  <inkml:trace contextRef="#ctx0" brushRef="#br0" timeOffset="279558.3102">32401 11521 210 0,'6'12'486'0,"0"-5"65"0,2 4 52 15,-2-4 72-15,0 0-174 0,1 0-93 16,-7 1-52-16,7-1-37 0,-7 0-37 0,6-3-60 16,-6 4-68-16,0-5-55 0,0 2-35 0,6-2-41 15,-6 0-68-15,0 1-97 0,0 0-93 16,0-4-78-16,0-4-146 0,0 0-196 16,0-2-61-16,-6 1 29 0,6-3 56 0,0-2 57 15,0-1 136-15</inkml:trace>
  <inkml:trace contextRef="#ctx0" brushRef="#br0" timeOffset="279979.7294">32596 11147 363 0,'7'-3'468'0,"-1"-4"32"0,1-1 26 0,5 1-88 0,2 3-176 16,-2 1-104-16,8-5-57 0,0 8-23 0,-1-4-18 15,7 4-11-15,-6 0-7 0,-1 4-6 16,1 0-2-16,0 3-7 0,-7 1-4 0,-1-2 0 16,2 6 0-16,-8-5 2 0,0 4 1 15,-6 0 4-15,0-3 2 0,-6 3-2 0,0 0 1 16,-8 0-3-16,-5 0-4 0,6 0-5 0,-6-4-5 16,-7 3-5-16,6-1-3 0,1-3-4 15,5 2-1-15,2-1-3 0,-2 0-4 16,8-3-2-16,6 3-3 0,0-3-1 0,13 3-2 15,-6-3 1-15,11 3 1 0,-4 1 4 0,5 0 0 16,1-1 12-16,0 0 29 0,-1 4 42 16,-6-4 66-16,0 4 76 0,0 0 70 0,-6 4 44 15,-1-4 14-15,-6 0-10 0,-6 3-44 0,-1-2-62 16,-6-1-59-16,-6 0-50 0,5 0-37 16,-12-1-30-16,7-2-23 0,-7 3-23 0,6-4-41 15,1 4-75-15,-1-4-146 0,0 4-131 16,8-3-96-16,6-5-160 0,-8 4-179 0,14-3-40 15,0 0 83-15,0-4 98 0,14 0 81 0,-2 0 161 16</inkml:trace>
  <inkml:trace contextRef="#ctx0" brushRef="#br0" timeOffset="280397.1106">33352 11184 304 0,'12'-11'458'0,"-4"4"41"0,-2-1 29 0,-6 1-77 0,0 0-161 0,0 0-106 0,0 2-59 15,-14 2-27-15,8 0-11 0,0-1-1 16,-7 4 3-16,-1 0 8 0,-5 0 7 0,6 4 8 16,-7 2-3-16,1 2 0 0,-1-1-7 0,0 4-14 15,1 0-22-15,0 4-18 0,0 0-12 16,-1-4-16-16,7 4-5 0,0-1-4 0,6 0-1 15,1 1-3-15,6-4-3 0,0 4-5 0,6-8-19 16,1 4-23-16,6-3-22 0,0-5-20 0,7 0-14 16,-8-3-3-16,8 0 18 0,-7 0 16 0,7-3 19 15,-8 0 18-15,8-1 17 0,-7 0 19 16,-7 1 15-16,8-1 28 0,-8 4 64 0,0 0 78 16,1 4 85-16,-7-1 57 0,7 5 38 0,-7 6 16 15,-7 1-37-15,7 4-60 16,-7-1-79-16,-5 4-60 0,5 3-54 0,0-2-35 0,-6 2-26 15,7-3-22-15,0 3-21 0,-1-2-31 0,-6-2-42 16,7 1-76-16,6-2-135 0,-8-3-122 16,2-2-74-16,6 0-110 0,-6-4-160 0,6 0-69 15,0-4 58-15,-7 0 87 0,7-7 67 0,-6 4 122 16</inkml:trace>
  <inkml:trace contextRef="#ctx0" brushRef="#br0" timeOffset="282915.6634">33052 12191 385 0,'0'5'469'0,"0"-5"37"0,0 0 23 15,0 0-115-15,0 0-146 0,6 0-98 0,-6 0-43 16,0 0 0-16,0-5 19 0,0 5 36 0,7-2 42 15,-7-3 29-15,7-2 1 0,-1 0-10 0,0-1-21 16,8 1-44-16,-8-4-41 0,7 0-34 16,0 0-27-16,0-3-22 0,1-1-17 0,-2-3-12 15,1 3-7-15,7-4-7 0,-8 4-4 0,8-3-3 16,-6 4-3-16,5-4-2 0,-6 3-2 0,0 0-3 16,7 4-2-16,-14 0-1 0,7 3-2 15,-6 1-2-15,-1 4 0 0,1 3 1 0,-7 0 2 16,6 3 2-16,-6 2 0 0,0 2 3 0,-6 4 4 15,6 0 0-15,-7-1 2 0,1 5-2 0,-1 0 2 16,0-4 0-16,7 3 2 0,-6-3 0 16,0 1 0-16,6-2 4 0,0 2 0 0,6-5 1 15,0-3-3-15,1 3-9 0,0-7-26 0,6 0-32 16,7 0-38-16,-8-7-33 0,8 3-28 16,-1-3-10-16,1-5 11 0,0 5 18 0,5-4 25 15,-5 0 28-15,0 0 23 0,-8 0 17 0,8 0 13 16,-7 4 10-16,7 0 16 0,-14 3 25 0,7 4 49 15,-6 4 59-15,-1-1 49 0,1 5 38 0,-7-1 19 16,-7 4-1-16,1 3-34 0,-1 4-50 16,0-3-46-16,1 4-41 0,-6-1-74 0,-2 1-142 15,8-1-125-15,-8-4-125 0,8 4-224 0,-7-3-156 16,0-4-38-16,6 5 78 0,1-9 91 0,0 0 108 16</inkml:trace>
  <inkml:trace contextRef="#ctx0" brushRef="#br0" timeOffset="283891.8124">31125 11056 61 0,'6'-11'441'0,"0"0"58"15,1 3 37-15,-7 1 20 0,6 0-147 16,-6 3-158-16,0 1-68 0,-6 6 5 0,-1 1 50 16,1 3 58-16,-8 5 50 0,2 5 34 15,-1-1 1-15,0 5-41 0,0-3-70 0,-7 5-69 16,7-5-58-16,0 4-48 0,0 1-36 0,0-6-20 15,0 2-21-15,7-1-33 0,-1-4-56 16,0 1-126-16,1-4-130 0,6-4-86 0,-7 0-101 16,7-3-167-16,-6 0-116 0,6-4 31 0,-7 0 82 15,1-4 60-15,-1-3 93 0</inkml:trace>
  <inkml:trace contextRef="#ctx0" brushRef="#br0" timeOffset="284039.9269">30746 11096 98 0,'7'0'502'0,"6"0"95"0,7 0 56 0,-1 4 34 0,7-1-151 0,7 5-182 0,-1-1-128 0,7 4-99 0,1-3-97 0,-8 2-88 0,7-2-82 0,-13-1-197 0,7 0-187 0,-13 5-93 0,-1-4-9 0,0-2 28 16,-6-2 47-16</inkml:trace>
  <inkml:trace contextRef="#ctx0" brushRef="#br0" timeOffset="289681.9036">27177 12800 378 0,'0'-11'475'0,"-6"0"37"0,-7-1 24 0,7 2-98 16,-14-1-176-16,0 3-95 0,1 5-39 16,-7 3 4-16,0 0 34 0,-7 3 42 0,1 5 44 15,-7 6 30-15,-7 5 14 0,7 3-20 16,-7 4-40-16,7 0-45 0,0 3-44 0,7-1-40 15,6-1-39-15,-1 2-20 0,15-7-14 16,-2 3-11-16,8-3-6 0,12-3-9 0,0-6-9 16,14 4-22-16,0-11-25 0,6-2-33 15,7-8-40-15,-1-2-30 0,7-2-20 16,0-7 1-16,-6-4 15 0,6-3 27 0,-6 0 35 16,-1 1 33-16,1-5 36 0,-1 4 51 15,-13 0 47-15,7 5 28 0,-12 0 23 0,-1 11 55 16,0 2 51-16,-6 4 14 0,-1 7-7 0,-6 8-1 15,0 7-11-15,-6 4-45 0,-8 3-59 16,8 4-45-16,-7 0-34 0,-1 4-29 16,2-1-32-16,6 4-38 0,-2-7-50 0,2 1-82 15,0-1-117-15,-1-8-105 0,7-3-56 16,0-7-71-16,-6-1-128 0,6-7-85 16,0-3 30-16,6-4 68 0,-6-7 50 0,7 1 89 15</inkml:trace>
  <inkml:trace contextRef="#ctx0" brushRef="#br0" timeOffset="289982.7829">27536 12778 9 0,'13'0'434'0,"0"0"65"15,-1-4 31-15,8 1 17 0,0 3-113 0,-1-7-191 16,7 7-106-16,-6-8-60 0,6 4-29 16,7 0-16-16,-8-3-10 0,1 3-9 15,1 1-6-15,-1-4-9 0,-6 7-11 0,-1-5-17 16,-6 2-44-16,0-1-64 0,-7 4-113 15,1-3-149-15,-7 3-72 0,-7 3-29 0,1-3 21 16,-7 0 53-16</inkml:trace>
  <inkml:trace contextRef="#ctx0" brushRef="#br0" timeOffset="290249.5968">27639 12774 171 0,'-25'8'449'0,"12"-1"49"0,0 0 28 0,-1 0-2 0,2 1-192 0,5 3-130 0,1-4-76 0,-1 4-41 0,7 1-19 0,7-2-14 0,-1 5-5 0,7-3-11 0,1 2-7 0,5-1-8 16,1 3-5-16,6-2-5 0,0 1-4 0,-7 3 0 16,1-3-1-16,6 0 2 0,-7-1 5 15,1 2 17-15,-8-2 30 0,2 4 38 0,-1-3 49 16,-7 2 49-16,1-1 33 0,-7 2 26 16,0 0 6-16,-7 0-12 0,1-2-32 15,-1 2-39-15,-5-4-37 0,-2 5-41 0,-6-5-34 16,8 1-36-16,-8-4-44 0,7 3-94 15,-7-3-136-15,1 0-95 0,-1-4-155 0,8 1-229 16,-2-5-97-16,2-3 19 0,-2 0 94 16,8 0 73-16,6-3 146 0</inkml:trace>
  <inkml:trace contextRef="#ctx0" brushRef="#br0" timeOffset="290418.1466">27992 13218 229 0,'20'3'523'0,"-8"4"75"0,1 1 75 0,-6-1 84 0,-1 4-186 0,1 0-114 16,-7 1-72-16,6-2-56 0,-6 0-63 16,0 2-76-16,0-1-79 0,0 3-125 0,6-2-161 15,-6-1-108-15,0 0-161 0,0-4-239 16,0 1-111-16,8-1 12 0,-8-7 88 0,6 0 71 16,0-4 138-16</inkml:trace>
  <inkml:trace contextRef="#ctx0" brushRef="#br0" timeOffset="290823.3812">28272 12899 97 0,'12'-10'448'0,"2"2"52"0,-2-1 30 0,8-1 16 0,0 3-171 16,5-1-155-16,2 5-74 0,-1-5-19 15,0 5 14-15,7-4 20 0,-7 7 15 0,0-4 4 16,-7 4-16-16,7 4-28 0,-12-4-35 15,-2 3-10-15,1 4 0 0,-6 1 11 0,-7 0 14 16,0 2 11-16,-7 0 2 0,-6 7-21 16,-7-3-18-16,2-1-29 0,-9 3-22 0,7-2-14 15,-6 1-8-15,7 0-7 0,-7-1-17 16,6 1-17-16,8-4-37 0,-2 3-38 0,1-3-32 16,7 1-23-16,12-1-7 0,1 0 10 15,6-3 34-15,6-2 32 0,1 2 33 16,6-2 41-16,0 2 62 0,7 0 68 0,-7-1 68 15,-1 4 52-15,-5-4 37 0,0 4 24 16,-1 0-13-16,-13 0-38 0,2 1-47 0,-8 2-37 16,-8 1-32-16,2 0-36 0,-13 2-33 15,-1-2-22-15,0 3-21 0,2 1-21 16,-9-1-34-16,1 1-57 0,0-5-132 0,7 4-164 16,-1-3-102-16,0 0-142 0,8-4-185 15,-2-1-83-15,8-2 57 0,-1-4 123 0,7-4 85 16,13-4 143-16</inkml:trace>
  <inkml:trace contextRef="#ctx0" brushRef="#br0" timeOffset="291197.7785">29144 12958 322 0,'20'-15'493'0,"0"-3"45"0,-8 2 36 0,1 6-23 16,-6 0-171-16,-7-2-69 0,0 1 9 0,-7 3 13 15,-6 2 3-15,1 1-12 0,-2-2-41 16,-5 7-59-16,-7 0-82 0,0 0-56 0,0 7-39 16,0-2-23-16,-7 1-10 0,7 5-4 15,0 1-6-15,0-2-7 0,6 5-18 16,1 0-28-16,6-4-53 0,-1 3-55 0,8 1-47 16,6 0-47-16,6-4-38 0,8-1-7 15,-1-5 29-15,6-2 42 0,14 1 40 0,-7-4 51 16,7-4 60-16,-1 4 56 0,1-3 66 15,-1 3 87-15,-6 0 104 0,-6 0 92 0,-1 3 75 16,1 1 42-16,-7 3 8 0,-7 0-40 16,1 9-74-16,-7-2-75 0,-7-1-73 0,1 7-61 15,-7 2-47-15,7 0-40 0,-8 0-37 16,8 3-51-16,-7 1-93 0,6-4-191 16,1 3-143-16,-1-3-173 0,1 0-226 0,-1 0-102 15,7 1 14-15,-6-5 148 0,6-4 120 16,0-2 168-16</inkml:trace>
  <inkml:trace contextRef="#ctx0" brushRef="#br0" timeOffset="291636.8954">29418 13350 251 0,'13'-4'569'0,"-6"-1"119"0,-1-2 95 0,0 0 84 0,0 0-190 0,2 1-120 0,-2-6-106 0,0 1-95 0,1 0-81 0,0-4-79 0,6 4-65 0,-7-3-49 0,8-5-36 0,-2 1-29 0,-6-1-24 16,8-3-23-16,-1 0-21 0,-7 1-23 0,8 2-12 16,-8-3-5-16,0 8 5 0,8-1 12 0,-8 0 19 15,-6 8 18-15,6 3 12 0,1 0 15 16,-7 8 15-16,0 0 19 0,0 8 20 16,0 2 21-16,-7-1 14 0,1 10 5 0,0-4-6 15,6 3-13-15,-8 3-17 0,8-3-17 16,0 0-12-16,0-3-7 0,8-1-2 0,-2-4-3 15,0-3 0-15,1 0 0 0,6-3-1 16,-6-5-2-16,5-3-5 0,2 0-5 16,-2-3-8-16,2-5-5 0,-1-3-5 0,-1 0-6 15,2-3 1-15,-2-1 3 0,8-3 3 16,-7 4 4-16,7-2 8 0,-8 5 14 16,2 1 14-16,-1 2 15 0,0 4 20 0,0 4 17 15,-1 4 10-15,-4-1 5 0,-2 5-7 0,0 3-8 16,1 4-17-16,-7 0-18 0,0 3-15 15,0 4-31-15,0 0-57 0,-7 0-145 16,1 0-158-16,6-1-100 0,-6 2-139 0,6-5-185 16,0 1-93-16,0-5 65 0,0-3 115 15,6 0 80-15,0-3 130 0</inkml:trace>
  <inkml:trace contextRef="#ctx0" brushRef="#br0" timeOffset="292078.8552">30687 12722 229 0,'8'-7'484'0,"-2"4"49"0,0 3 55 15,-6 3 86-15,0 9-130 0,0 9-40 0,-6 5 4 16,0 3 13-16,-2 8-10 0,-4 4-52 15,-1 3-103-15,-7 3-89 0,0 4-75 0,2 4-57 16,-2 4-39-16,-7-5-33 0,9-2-23 0,-2-4-14 16,7 0-10-16,-1-9-7 0,8-5-2 15,0-2-7-15,-2-5-12 0,2-7-15 16,0 0-18-16,6-9-35 0,0-5-66 0,0 2-128 16,6-11-148-16,0-2-85 0,2-9-108 15,-8 0-148-15,6-9-103 0,0-6 44 0,1-4 109 16,0-7 76-16,-1-8 111 0</inkml:trace>
  <inkml:trace contextRef="#ctx0" brushRef="#br0" timeOffset="292275.0259">30687 12731 252 0,'14'-12'505'0,"-8"5"50"0,1 7 37 0,0 3 40 0,-1 4-196 0,1 8-67 0,5 7 8 0,-5 1 28 0,0 3 15 0,-1 2-7 0,7 5-52 0,0 1-81 0,-6-1-85 0,5-1-73 0,2 2-52 0,-2-6-35 0,2-2-24 0,-1 1-22 0,0-7-26 0,0-4-42 0,-7-2-84 0,8-7-121 0,-8-3-96 0,0-4-50 0,1-7-30 16,-1-4-51-16,1-7-52 0,-7-4-46 15,-7-4 15-15,7-7 16 0,-6-4 27 16,-1-7 75-16</inkml:trace>
  <inkml:trace contextRef="#ctx0" brushRef="#br0" timeOffset="292398.7026">30857 12737 292 0,'-12'-15'541'0,"-2"1"117"0,-6 7 114 0,1 7 80 0,-7 7-184 0,6 7-106 0,-5 5-84 0,-9 4-93 0,9 2-101 0,-1 8-86 0,0 0-92 0,0 1-170 0,-1 5-207 0,1-2-260 0,1 3-252 0,-9 1-136 0,9-1-48 0,-1-4 81 0,6-3 151 0,1 1 230 0</inkml:trace>
  <inkml:trace contextRef="#ctx0" brushRef="#br0" timeOffset="293373.6239">31170 13572 302 0,'0'8'454'0,"0"-4"44"0,0-1 27 16,0 1-78-16,6 0-148 0,-6-4-84 0,0 0-27 15,7-4 26-15,-7 0 41 0,7 1 41 16,5-4 29-16,-5-5 3 0,0 1-12 16,5 1-47-16,-5-6-58 0,6-1-53 0,-6-3-42 15,5 3-39-15,2-5-32 0,-8 0-19 0,0-4-14 16,8 0-4-16,-8 5-3 0,1-5-3 16,-1 0-2-16,0 8 0 0,2 0 0 0,-8-1-5 15,6 9-2-15,-6 3 0 0,0 2-2 16,6 10 0-16,-6-2 0 0,0 8 3 0,0 7 1 15,0 0 4-15,0 1 1 0,6 2 0 0,1 6 0 16,0-9 1-16,-1 0 2 0,7-3 2 16,-7-1 0-16,14-7 1 0,-6 1 0 15,5-8 0-15,1 0 1 0,-1-8-4 0,0-2-4 16,8-5 2-16,-15-4 0 0,8 2-1 0,0-10-2 16,-7 7-14-16,-1-11-23 0,-4 2-60 0,-2-4-92 15,0 1-88-15,0-2-60 0,2 1-28 16,-8 0 4-16,6 4 39 0,-6 8 84 0,0 1 74 15,0 6 44-15,-6 3 7 0,6 7-43 16,-8 4-100-16,2 4-143 0,0 7-67 0,0 7-24 16,-2 0 13-16,2 5 52 0</inkml:trace>
  <inkml:trace contextRef="#ctx0" brushRef="#br0" timeOffset="293652.879">31711 13357 288 0,'12'0'473'0,"-5"0"45"0,-1-4 30 0,1 1-25 0,0 3-156 0,-1 0-72 0,-6 0-10 0,0 0 27 0,0 3 33 0,0 1 5 0,0 3-27 0,0 0-46 0,0 5-57 0,6-2-68 0,1 5-60 0,-7-4-39 0,13 4-21 0,-7-1-11 0,8-3-7 16,5 1-3-16,-6-2-3 0,6-6-1 16,1 2-1-16,0-6-1 0,-1 0 0 0,1 0-4 15,-1-6 2-15,-5 2-1 0,-2-6-1 0,-5-2-1 16,0 1-2-16,-14-3-6 0,7-5-10 15,-13 5-17-15,0-4-21 0,0 3-35 16,-6-3-36-16,-1 7-52 0,0-5-60 0,1 9-56 16,5 0-30-16,-5 0-41 0,6 2-106 0,0 5-128 15,0 0-29-15,0 0 23 0,7 5 22 16,-1 2 61-16</inkml:trace>
  <inkml:trace contextRef="#ctx0" brushRef="#br0" timeOffset="293877.004">31977 13422 191 0,'20'12'473'0,"-7"-2"48"0,0 1 35 0,0 5 25 0,-7-6-206 0,1 0-101 0,0 2-46 0,-1-4-15 0,0 3-4 0,2-8 9 0,-8 5-5 0,6-1-16 0,-6-3-12 16,6-1-11-16,1-3-18 0,-7 0-27 0,6 0-24 0,1-3-30 0,-1-5-27 0,1 0-22 0,-1-2-13 0,0 0-11 0,2-7-13 0,-2 3-23 0,0-4-37 0,1-4-46 0,-1 0-55 0,1 0-52 0,-1-3-47 15,7-2-19-15,-7 2 6 0,14 3-7 0,-6 0-54 16,-2 0-119-16,8 5-59 0,-1-2-18 16,-5 4-3-16,5-3 35 0,1 3 103 0</inkml:trace>
  <inkml:trace contextRef="#ctx0" brushRef="#br0" timeOffset="294087.4415">32662 12928 75 0,'0'4'444'0,"6"3"59"0,-6 0 33 0,0 5 23 0,-6 6-149 0,-2 0-152 0,2 4-63 0,0 3 9 0,0 0 9 0,-2 6 10 0,2 2-5 15,-7 3-13-15,0 1-31 0,6 3-91 0,-11 0-91 16,4-3-84-16,1 0-54 0,0-4-39 0,6-4-26 16,1-4 6-16,0-3 33 0,-1-3 35 0,7-4-1 15,0-4-60-15,-7-8-99 0,1 1-126 16,6-8-62-16,-6 1-22 0,-1-8 19 0,0 0 77 15</inkml:trace>
  <inkml:trace contextRef="#ctx0" brushRef="#br0" timeOffset="294525.3908">32453 13210 231 0,'6'-11'378'0,"14"1"29"0,-7-2 20 0,7 5-91 0,-1-4-119 0,1 4-70 0,6-1-36 0,0-3-16 0,-1 4-3 0,9-4-6 0,-9-1-9 0,1 2-13 0,0 0-13 0,1-7-12 0,-8 4-17 0,7-6-9 0,-6 4-2 0,-1-7-4 0,0 4 3 0,1 4 2 0,-7-5 6 16,1 5 5-16,-2 3 1 0,2-1 5 0,-8 6-2 15,0-2-3-15,-6 4 6 0,7 4 25 16,-7 4 37-16,0 4 67 0,0 3 90 0,-7 3 80 16,-5 8 52-16,4 4 15 0,-4 3-11 0,-1 7-46 15,-7 1-78-15,8 4-75 0,-8 2-55 16,0 2-44-16,7-2-32 0,0-6-22 0,0-1-13 15,7-6-8-15,6 0-2 0,0-9-3 16,0 2 0-16,0-6-2 0,6-6-4 0,-6 0-10 16,6-3-16-16,1-1-17 0,6-7-22 0,-6 0-32 15,5-4-33-15,2-2-55 0,-2-6-60 16,8 1-54-16,-7-3-28 0,7-1 4 16,0-3 23-16,5 0 59 0,-5 3 88 0,0 0 112 15,-8 3 119-15,8 5 98 0,-7 0 83 0,7 7 65 16,-8 0 37-16,2 7-2 0,-8 5-40 0,7-1-49 15,-6 3-55-15,-1 5-53 0,-6-1-47 0,7 1-36 16,-7-2-30-16,6 3-33 0,-6 1-46 0,6-3-102 16,-6 1-211-16,0-1-249 0,8-4-269 15,-8 1-131-15,-8-4-46 0,8 0 52 0,0-4 187 16,0 4 232-16</inkml:trace>
  <inkml:trace contextRef="#ctx0" brushRef="#br0" timeOffset="304789.516">23309 12452 189 0,'6'-25'463'0,"7"-1"48"0,-6 3 27 16,0 5 15-16,-1 7-233 0,0 3-116 16,-6 8-32-16,0 8 38 0,7 11 60 0,-7 6 58 15,0 9 38-15,-7 5 11 0,1 9-31 16,0 7-72-16,-8 4-81 0,1 3-67 0,1 0-45 15,-2 1-31-15,8-1-26 0,0-7-27 16,-1-4-38-16,7-11-71 0,0 1-98 0,0-12-96 16,-7-3-61-16,7-8-35 0,0-3-69 15,-6-12-97-15,-1-3-60 0,-5-3 13 16,-2-12 24-16,-6-3 30 0,1-4 85 0</inkml:trace>
  <inkml:trace contextRef="#ctx0" brushRef="#br0" timeOffset="304946.6292">22970 12491 138 0,'7'-17'463'0,"-1"-5"51"0,8 3 28 0,4 5 15 0,9 3-193 0,-1-4-163 0,13 5-87 0,7 2-49 0,-1-3-26 0,14 4-16 0,-7-1-7 0,0 0-10 0,0 1-13 0,0 4-18 0,-7 3-52 0,-5-3-121 0,-1 6-182 0,-13-3-92 0,0 3-39 0,0 4-13 0,-7-2 36 0</inkml:trace>
  <inkml:trace contextRef="#ctx0" brushRef="#br0" timeOffset="305185.9977">23725 12478 400 0,'-12'25'491'0,"-8"-3"41"0,1 0 28 0,-1 3-74 0,0 1-167 0,1 0-66 0,-1 0-8 0,8-1 12 0,-2-3 2 0,1 3 5 0,7-6-22 0,6 4-36 0,6-5-49 0,1 0-44 0,6-7-27 0,6 4-27 0,7-8-19 0,1 0-14 0,5-7-9 0,-6 0-7 0,7-7-2 0,-1 0-12 0,-5-4-17 0,-8-4-26 0,0-3-32 0,-6 0-39 0,-6-5-37 0,-7-3-20 16,-7 1-12-16,1-1-6 0,-7 1 3 0,-7 0 11 15,0 6 13-15,1 1 14 0,0 3 10 16,0 0-4-16,-1 4-54 0,0 0-127 16,7 4-112-16,7 3-56 0,-8 1-21 0,14-1 13 15,0 0 73-15</inkml:trace>
  <inkml:trace contextRef="#ctx0" brushRef="#br0" timeOffset="305402.4101">24129 12316 220 0,'20'-7'486'0,"-7"0"45"0,-6 7 33 0,-1 0 43 0,-6 7-199 0,0 7-88 0,0 4-29 0,-6 5-2 0,6 6-1 0,-7 5-26 0,0 5-51 0,1 2-52 0,6 3-54 0,-13 3-73 0,13-4-93 0,-7 6-71 0,1-5-46 0,6-7-48 0,0 0-26 0,0-9 5 16,0-2 39-16,0-4 42 0,0-11 24 16,-7 0-10-16,-5-8-55 0,-2-3-92 0,2-6-124 15,-8-2-61-15,1-6-23 0,-1-1 27 16,0-4 71-16</inkml:trace>
  <inkml:trace contextRef="#ctx0" brushRef="#br0" timeOffset="305710.9098">23928 12705 82 0,'6'-8'387'0,"8"1"54"0,-2 3 35 0,1 1-4 0,7 3-140 0,0 0-111 0,-2 0-71 0,9 0-44 0,-1 0-29 0,6 3-19 0,-5-3-14 0,-1 0-11 0,0 4-9 0,-7-4-10 0,7 0-5 0,-12 0-2 0,-2 0 0 0,1 0 0 0,-6-4 5 0,0 4 1 0,-1 0 0 0,-6-3 0 0,6 3-1 0,-6-5-3 15,0 2-2-15,0 0-2 0,0-1 0 0,0-3-2 16,0 4-1-16,0-5 1 0,0-1-2 15,0 3-1-15,6-1 0 0,-6-7-1 16,0 2 1-16,8-3 0 0,-8 5 0 0,0-5 0 16,0 4 1-16,6-4 1 0,-6 4-2 15,0 0 1-15,0 4-1 0,-6 0 1 0,6 3-1 16,0-1 0-16,-8 3-4 0,8-3-3 16,-6 5-3-16,0 0-7 0,6 5-11 15,-6-3-28-15,-1 3-64 0,0-1-116 0,1 3-155 16,-1 0-78-16,1 1-34 0,0-2 5 15,-2 6 55-15</inkml:trace>
  <inkml:trace contextRef="#ctx0" brushRef="#br0" timeOffset="306506.9106">24559 12678 118 0,'7'-10'442'0,"-7"3"51"16,0-1 35-16,0 5 19 0,-7-6-188 15,1 7-136-15,-1 2-71 0,-5 2-28 0,4 3-5 16,-4 7 2-16,-8-2-1 0,7 5-8 16,-7 3-14-16,8 0-20 0,-8 0-26 0,7 4-22 15,0 1-11-15,-6 3-7 0,5-8-1 16,8 3-6-16,0-6-2 0,-1 0 3 16,0-3-2-16,7-2 3 0,7-6-2 0,0-1 0 15,-1-3-11-15,0-3-6 0,8-9-10 16,5 5-9-16,-6-8-12 0,0 1-10 0,0-5 2 15,0 1-1-15,1 0 6 0,-2 0 4 16,1 2 9-16,-6 2 11 0,6 3 11 16,-7 7 11-16,0-2 14 0,2 6 17 0,-2 0 17 15,0 6 17-15,1 2 8 0,-1-1 5 16,1 5-4-16,6 2-9 0,-7 1-15 0,8-5-12 16,-2 5-8-16,8-4-7 0,-7 0-4 15,13-4-1-15,-6-2-3 0,6-5 0 0,7-5-2 16,-8 2-3-16,7-8-3 0,2-4-3 15,-2 0-2-15,1-3-3 0,-1-3-1 16,1-6-6-16,-7-2-21 0,-1-4-38 0,1-3-41 16,-6-1-34-16,0-7-22 0,-7-3-14 15,-1 0 12-15,2-2 36 0,-14 5 46 0,6 1 38 16,-12 6 33-16,6 8 31 0,-6 3 30 16,-8 6 36-16,2 14 48 0,-8 6 59 15,-7 4 60-15,9 15 46 0,-9 2 25 0,7 16-3 16,2 3-37-16,-2 12-52 0,0 2-72 15,13 9-99-15,1-1-150 0,6 0-147 16,6-3-93-16,14-5-96 0,-1-2-173 0,1-8-138 16,0-8 12-16,5-2 66 0,1-12 50 15,-6-4 71-15</inkml:trace>
  <inkml:trace contextRef="#ctx0" brushRef="#br0" timeOffset="307169.2716">24013 13184 352 0,'0'-3'467'16,"6"-5"40"-16,-6 5 25 0,0 3-97 15,6 0-152-15,-6 3-84 0,0 8-36 16,0 4 7-16,0 4 38 0,6 3 36 0,2 3 29 16,-2 1 9-16,0 3-10 0,7-3-28 15,7-1-45-15,-8-3-31 0,15-3-28 0,-7-4-22 16,6-1-14-16,0-7-11 0,7-3-12 15,5-8-17-15,-5 0-18 0,6-10-14 16,-7-1-12-16,1-3-11 0,-1-4-16 0,-6-3-32 16,1-5-76-16,-8 1-123 0,0-4-103 15,-5 0-67-15,-8-1-64 0,7-2-86 16,-13 7-70-16,0 0-10 0,0 7 33 0,0 3 31 16,-6 4 54-16,-7 4 107 0</inkml:trace>
  <inkml:trace contextRef="#ctx0" brushRef="#br0" timeOffset="307335.8261">24370 13225 28 0,'-6'33'437'0,"-7"0"80"0,6-4 96 0,1 4 141 0,-1-3-12 0,7 2-95 0,-6 1-42 0,6 0-37 0,0 4-69 0,0-4-127 0,0 3-117 0,6-2-90 0,-6 3-79 0,7-5-77 0,-7 5-145 0,6-5-204 0,-6-2-245 0,7 3-261 0,-7-3-128 0,0-2-38 0,0-2 80 0,0-4 170 0,0-3 224 0</inkml:trace>
  <inkml:trace contextRef="#ctx0" brushRef="#br0" timeOffset="309569.7038">23491 11822 21 0,'0'-4'385'0,"0"4"44"16,7-7 26-16,-1-1 12 0,0 1-148 0,8 4-145 16,-1-5-79-16,6 1-41 0,8 0-25 15,-8 3-12-15,13 1-4 0,1-5-3 0,0 3-4 16,6 5-6-16,6-3 1 0,1 3-1 15,-1 3 0-15,14-3-1 0,0 5 3 16,-1-2-1-16,7 2-1 0,7-2-2 0,0 4 1 16,-1 1-5-16,1-5-9 0,6 5-3 0,7 2-4 15,-1-2-2-15,1-1-2 0,13 0 1 16,-7 5 9-16,0-5 6 0,6-4 8 16,8 5 6-16,-7-1 7 0,13-3 4 0,-1 2 4 15,1 3-1-15,-1-3 3 0,1 2 2 0,1 0-4 16,-2-2-2-16,7 1-5 0,-6 5-3 15,6-5-7-15,-6 1-1 0,0 2 0 16,-7-2 1-16,-7-1-1 0,1 4 2 0,-1-3 0 16,2-1-2-16,-8 0-2 0,7 4-1 15,-7-7-1-15,-7 6 0 0,7-5 3 0,-6 3 0 16,-7-6 1-16,6 6 0 0,-5-4 0 16,6 3 1-16,-1-3-3 0,1-2-1 0,0 7-2 15,-7-6 1-15,6 1 4 0,-5 0-1 16,-8-1 3-16,0-3-1 0,2 4 0 15,-8 0 0-15,-7-4-3 0,7 3 0 0,-6 0 0 16,-6-3 1-16,4 5 0 0,-11-1 0 16,7-4 0-16,-8 3 0 0,1 0-2 0,-1-3 0 15,-6 4-1-15,7-4 1 0,-7 4-3 16,0-4 3-16,7 0 2 0,-1-4 0 0,-5 4 0 16,5 0 0-16,1-4 2 0,-1 4-3 15,0-3 1-15,1 3 1 0,-1 0 1 16,1 0 3-16,7 0-3 0,-2 0 3 0,2 0-3 15,-1 3-1-15,7-3-2 0,-8 4 2 16,8 0 1-16,0-1-1 0,-7 1 0 0,7-4-1 16,6 4 0-16,-6-1 0 0,6 1-1 0,0-1-1 15,6 2 1-15,-6-2 0 0,7 1 1 16,0-1-2-16,-7 5 2 0,6-5 1 0,-5 5-1 16,-1-5 0-16,6 4-1 0,-6 1 1 15,7-4-3-15,0 3-1 0,-1-1-1 0,0-1 2 16,-5 2-1-16,-1-2 1 0,0-2 2 15,1 0 0-15,-8 1 4 0,1 0 0 0,-8-4 0 16,2 0 4-16,-1 3 3 0,-7-3 6 0,8 0 2 16,-8 0 6-16,7 0 3 0,-6 0 1 15,6 0-3-15,0 0-4 0,-7 4-5 0,8 0-3 16,-1 0 0-16,-7-1-6 0,8 1-10 0,-15 3-31 16,9 0-55-16,-15-3-115 0,1 3-152 15,-7 1-78-15,0-4-35 0,-13-1 9 0,-1 0 41 16</inkml:trace>
  <inkml:trace contextRef="#ctx0" brushRef="#br0" timeOffset="310743.5506">23771 14712 336 0,'7'-15'444'0,"-1"1"45"0,8 3 30 16,-14-3-97-16,6 2-151 0,0-2-92 0,1 6-59 16,0-2-38-16,-7 2-23 0,0 4-12 15,6 0-6-15,-6 1-6 0,0-1-3 0,0 4-6 16,0-4-6-16,6 4-6 0,-6 0-5 15,0 0-2-15,0 0-2 0,0 0-3 16,0 4 2-16,0-4-1 0,0 4 1 0,0-1 2 16,0 5 5-16,0 2 12 0,7 6 21 15,-7-2 27-15,0 8 27 0,0 7 19 0,0 1 10 16,0 3-7-16,0 4-11 0,-7 3-23 16,7 0-23-16,-6-4-21 0,0 1-17 15,6 0-7-15,-7-4-29 0,7-4-35 16,0 1-45-16,0-8-43 0,-7-5-32 0,7 2-17 15,0-4-28-15,0-8-88 0,0 0-153 16,-6-3-62-16,0-4-23 0,-2-4-7 0,2-3 30 16,-7-4 108-16</inkml:trace>
  <inkml:trace contextRef="#ctx0" brushRef="#br0" timeOffset="310911.103">23602 14672 186 0,'7'-18'465'0,"5"-1"42"0,1 5 26 0,1 2 15 0,12-2-229 0,0 3-142 0,7-1-78 0,12 6-42 0,1-5-23 0,-1 3-20 0,14-3-19 0,-14 4-38 0,7 3-79 0,-6-3-139 0,-7 3-143 0,-6 4-72 0,-1-3-31 0,-6 6 13 0,1-3 64 0</inkml:trace>
  <inkml:trace contextRef="#ctx0" brushRef="#br0" timeOffset="311165.4237">24344 14650 157 0,'-6'18'462'0,"-7"1"50"0,-1-1 31 0,2 4 22 0,-8 3-202 0,7 2-141 0,1-2-71 0,-8 0-37 0,14 1-25 0,-8 0-16 0,8-5-20 0,6 1-8 0,0 1-13 0,6-5-11 0,8-3-3 0,4-4-4 0,2-5 2 0,7-1-6 0,-1-5 2 0,-1-5-5 0,1-1-1 0,0-5-2 0,-6-4-4 0,-7-3-15 0,0 0-21 0,-6-4-16 0,-7-8-17 0,0 5-9 0,-14-5-2 16,2 5 8-16,-1-6 11 0,-7 6 16 0,0 3 11 16,1 5 6-16,6-2-1 0,-6 4-19 15,-1 1-63-15,7 6-135 0,6 1-141 0,1 3-74 16,-1 4-35-16,7-3 3 0,7 6 57 16</inkml:trace>
  <inkml:trace contextRef="#ctx0" brushRef="#br0" timeOffset="311362.8951">24664 14609 193 0,'6'0'466'0,"0"7"44"0,1 1 29 0,-7 3 15 0,0 4-229 0,0 3-140 0,0 4-74 0,-7 4-44 0,7 3-28 0,-6 0-16 0,6 5-18 0,0-2-9 0,-6 1-7 0,6 1-5 0,0-5-2 0,0-4-2 0,0-3 4 0,6 0-4 0,-6-4-8 0,0-3-29 15,0-4-76-15,-6-6-132 0,-1-2-134 0,0-3-68 16,-6-3-26-16,1-5 11 0,-2-4 68 16</inkml:trace>
  <inkml:trace contextRef="#ctx0" brushRef="#br0" timeOffset="311891.0506">24501 14924 290 0,'-7'-6'451'0,"14"-5"39"0,-1 3 22 0,1 5-60 0,5-2-185 0,8 2-118 0,0 3-65 0,13 0-39 0,-1 0-19 0,1 3-13 0,12-3-6 0,-5 5-3 0,5-5-1 0,1 3-3 0,-7-3-7 0,-1 3-3 0,-5-3 0 0,-1 5 0 0,-5-5-1 0,-7-5 4 0,-8 5 6 0,2-3 5 0,-8 0 3 0,-6-2 10 0,0 2 4 0,-14-1 6 0,2 1 1 16,-8-1 2-16,1 4 5 0,-7 4 4 16,0-1 10-16,-1 1 14 0,8 4 9 0,-7-2 6 15,6 2-3-15,1 3-7 0,6 1-16 16,-1 2-15-16,8-3-16 0,0-1-8 0,6 5-10 15,6-4-15-15,0 0-16 0,8-4-20 16,-1 1-15-16,0-5-12 0,13-3-3 16,-7 0 8-16,7-3 14 0,-6-1 15 0,-1-3 14 15,1 0 10-15,0-1 9 0,-7 1 1 16,-1 0 5-16,-4-1 3 0,-2 4 2 16,0 1 2-16,-6 3 3 0,6 0 6 0,2 0-1 15,-8 7 3-15,6-3 1 0,0 3 0 16,1 1-3-16,-1-2-1 0,8 2-3 15,-2-1-3-15,8-3-1 0,-1 0-1 0,1-4-4 16,6 0-1-16,0-4-2 0,1-3-2 0,5-5 3 16,-6-2 2-16,7-4 3 0,-1 0-2 15,-6-5 1-15,0-2-3 0,-6-4-6 16,-1-4-6-16,0 0-9 0,-5-7-4 0,-1-1-3 16,0-3 3-16,-13 4 8 0,6 3 15 15,-6 4 19-15,-6 4 16 0,6 7 15 0,-7 7 34 16,-6 8 33-16,7 10 43 0,-8 6 34 15,8 8 12-15,-7 9 3 0,6 7-21 0,-5 7-60 16,5 4-141-16,1 4-125 0,-1 2-171 16,7 2-246-16,0 0-133 0,7-4-45 0,-1-1 56 15,7-7 61-15,7 1 139 0</inkml:trace>
  <inkml:trace contextRef="#ctx0" brushRef="#br0" timeOffset="312371.7656">24520 15298 122 0,'6'-14'448'0,"8"-1"52"16,-1 4 26-16,-7 1 17 0,7 2-191 16,6 8-138-16,-5 0-70 0,-1 8-24 0,6 2 14 15,-6 5 31-15,1 7 32 0,-2 4 20 0,2 7 3 16,-8-1-19-16,1 5-32 0,6-1-41 16,-7 4-42-16,1 1-47 0,-7-4-53 0,6-1-43 15,0-6-49-15,2 0-51 0,-2-5-47 16,0-3-20-16,1-8 6 0,-1-2 3 15,1-9-15-15,6-3-35 0,-1-3-64 0,2-9-112 16,-1-2-53-16,0-4-11 0,-7-8 36 16,14-3 70-16</inkml:trace>
  <inkml:trace contextRef="#ctx0" brushRef="#br0" timeOffset="312529.3456">24982 15211 60 0,'0'-12'449'0,"-6"4"65"0,-6 5 53 0,-8 11 58 0,0 7-82 0,1 3-130 0,-7 7-67 0,-7 8-41 0,7 4-39 0,0 0-50 0,0 7-78 0,-1-1-99 0,2 2-93 0,-1-1-81 0,6-1-61 0,0-2-41 0,7-6-20 0,7-1-48 0,0-4-154 0,-1-4-76 0,7-9-24 0,7-1-2 0,-1-2 6 0,7-10 74 0</inkml:trace>
  <inkml:trace contextRef="#ctx0" brushRef="#br0" timeOffset="314718.1684">27014 14708 84 0,'7'0'340'0,"-7"-3"44"0,7 0 31 15,-1-2-35-15,-6 1-106 0,0 1-72 0,7 0-40 16,-7-1-30-16,0 4-14 0,0-4-16 15,0 4-14-15,0 0-13 0,-7 0-18 16,1 4-14-16,-1 3-6 0,7 0-3 0,-13 4 6 16,7 4 16-16,0 1 18 0,-2 1 17 15,8 6 8-15,0-5 10 0,0 3 9 0,8 1-7 16,-2-3-13-16,6-1-15 16,2 1-11-16,11-5-31 0,-5 0-61 0,6-2-60 15,1-5-49-15,5 0-52 0,-6-3-121 0,1-4-175 16,-2 0-78-16,1-4-14 0,-6-3 5 15,-1 0 30-15,-6-5 107 0</inkml:trace>
  <inkml:trace contextRef="#ctx0" brushRef="#br0" timeOffset="314909.6546">27432 14572 226 0,'0'-6'481'0,"0"2"45"0,0 4 39 0,-8 7 37 0,2 8-218 0,-6 7-106 0,5 7-42 0,-6 4-12 0,0 4-20 0,-1 3-29 0,2 4-37 0,-1 4-38 0,0-1-66 0,6-2-72 0,-6-2-63 0,6 1-47 0,7-3-35 0,0-5-19 0,0-2 8 0,0-9-13 0,7 0-65 0,-7-6-139 0,7-4-72 0,-7-1-36 0,6-6-7 0,-6-5 40 0,7-3 99 0</inkml:trace>
  <inkml:trace contextRef="#ctx0" brushRef="#br0" timeOffset="315291.6333">27705 14702 1 0,'13'0'417'0,"0"-5"63"0,0 5 38 16,0-4 20-16,7 1-111 0,-8 3-166 0,2 0-101 16,-1 3-57-16,0 1-27 0,-7 1 2 15,1 1 12-15,-7 2 23 0,0 6 35 0,-7 1 42 16,1 4 35-16,-1 3 24 0,-12 0 13 16,5 3 9-16,2 1-9 0,-8-1-23 15,1 1-21-15,5 0-30 0,-5-4-34 0,6 3-35 16,7-3-28-16,-1-4-21 0,7 5-19 15,7-5-15-15,5 1-9 0,8-5-6 0,6 1-14 16,0-5-24-16,7 1-38 0,-1 0-56 16,1-3-118-16,6-5-132 0,-7 1-79 15,7-1-111-15,1-3-189 0,-1 0-83 0,-7 0 42 16,1 0 94-16,-1 0 66 0,1-3 120 16</inkml:trace>
  <inkml:trace contextRef="#ctx0" brushRef="#br0" timeOffset="315839.8342">28499 15090 166 0,'7'0'474'16,"0"3"58"-16,-7-3 39 0,0 0 72 0,0 4-129 15,0 0-80-15,0-1-37 0,0 5-18 16,-7-5-14-16,7 4-57 0,-7 1-87 0,7-5-74 16,0 5-66-16,-6-1-88 0,6 0-144 15,-6-3-119-15,6 3-118 0,-7-3-210 0,7 0-161 16,0-4-43-16,0 0 71 0,0-4 80 15,7 0 97-15</inkml:trace>
  <inkml:trace contextRef="#ctx0" brushRef="#br0" timeOffset="318640.9313">28969 14665 12 0,'12'-4'352'0,"-5"1"46"0,6 3 26 0,-6-4 14 15,-1 0-160-15,0 4-107 0,8 0-61 16,-8 4-34-16,7-4-15 0,0 4-4 0,0-1-4 15,1 4 4-15,-2 1 0 0,8-1-4 16,-1 3-2-16,-5 2-4 0,5-1 0 0,0 3-10 16,-6 5-4-16,-6-2-8 0,0 3-8 15,-7-2-5-15,-7 4-3 0,0-1-2 16,-6 2-2-16,-6-2 0 0,0 1 1 0,-1 1-1 16,-6-1-1-16,7-4 0 0,-1-3-3 15,7 3 0-15,-7-4-1 0,14 1-1 0,-8-4 1 16,8 0 0-16,6-3 0 0,0-1 0 15,6 1 0-15,8-1-5 0,5-4-18 16,7 1-28-16,0-4-46 0,7 0-87 0,6 0-157 16,-7 0-97-16,2-4-35 0,4 1-3 15,-5-4 30-15,-1 3 82 0</inkml:trace>
  <inkml:trace contextRef="#ctx0" brushRef="#br0" timeOffset="319021.4486">29763 14668 252 0,'-13'-10'387'0,"-7"-2"52"0,8 1 39 15,-15 5-99-15,7-2-108 0,-5 3-73 16,-1 3-59-16,0 2-47 0,0 0-37 0,-1 2-21 15,9 6-14-15,-9 0-7 0,7-1-5 16,0 4-1-16,2 4-2 0,11-4-1 0,0 3 1 16,7-2-1-16,7 2-1 0,6-3-3 15,-1 1-7-15,8-6-7 0,7-2-14 0,-1-1-11 16,6 1-10-16,-5-4-8 0,5-4 2 16,-6 4 5-16,-1-3 12 0,-5-1 10 0,0 4 17 15,-7 0 23-15,0 4 23 0,-6-1 19 16,-1 5 12-16,-6 6 7 0,0 1 0 0,-6 7-10 15,-1 0-16-15,0 4-17 0,1 3-12 16,0 1-7-16,-7-1-11 0,6 4-36 0,0-4-87 16,1 3-202-16,0-2-109 0,6 0-59 15,0-4-24-15,6-1 15 0,0-3 77 16</inkml:trace>
  <inkml:trace contextRef="#ctx0" brushRef="#br0" timeOffset="323663.5076">30206 14983 163 0,'-6'0'382'16,"6"0"53"-16,-7-3 36 0,7 3-60 15,-7 0-103-15,7 0-83 0,0 0-65 0,7 0-45 16,0 0-29-16,5 0-23 0,1 3-15 15,7-3-10-15,6 0-7 0,0 0-7 16,7 4-9-16,-7-4 1 0,13-4-4 0,-13 4-2 16,7 0-4-16,-7-3-8 0,6 3-6 15,-13 0-23-15,7-4-55 0,-6 4-113 0,-1-4-177 16,-5 0-89-16,-2 1-43 0,2-1-8 16,-8 1 40-16</inkml:trace>
  <inkml:trace contextRef="#ctx0" brushRef="#br0" timeOffset="323930.7935">30590 14774 216 0,'0'-10'367'0,"0"2"28"0,6 1 15 0,-6-1-94 0,8 1-125 0,4 0-82 0,-6 3-46 0,8 0-25 0,-1 1-13 0,7 3-5 0,-8 0 0 0,8 0-1 0,0 3 1 0,-1 1-2 0,1 3-3 0,6 2 1 0,-7 1-2 0,1 1 10 15,0 8 16-15,-1-5 21 0,-6 4 18 16,-7 0 10-16,-6 5 5 0,0-5-10 0,-6 3-14 16,-1-2-20-16,-6 0-15 0,1 2-15 0,-2-3-7 15,-6 1-4-15,1-1-6 0,-1 0-12 16,1 0-39-16,0 1-112 0,6 0-190 0,-7-5-101 16,14 5-51-16,-2-4-19 0,8-5 23 15,0 5 104-15</inkml:trace>
  <inkml:trace contextRef="#ctx0" brushRef="#br0" timeOffset="324306.9384">31535 14840 119 0,'6'0'442'16,"-6"-3"53"-16,0 3 25 0,0 0 18 16,0 0-196-16,-6 3-138 0,-1 4-79 0,-6 1-47 15,0 7-15-15,-7-1-10 0,1 1-4 16,6 4-5-16,-6-1-8 0,-1 4-5 0,6 0-11 15,2-5-6-15,5 6-2 0,7-5-3 0,0 1-2 16,7-1 0-16,5-3 1 0,2-4-4 16,12 0-10-16,0-1-7 0,7-2-9 0,6-5-10 15,-7 1-9-15,1-4-6 0,-1 0-8 16,-6-4-30-16,1 1-66 0,-9 0-112 0,-4-2-141 16,-8-2-70-16,-6 0-25 0,-6 0 14 15,-8-1 62-15</inkml:trace>
  <inkml:trace contextRef="#ctx0" brushRef="#br0" timeOffset="324475.0438">31326 15005 15 0,'-13'0'387'0,"0"0"51"0,13 0 24 0,0 4 13 0,7-4-142 0,6 0-143 0,-1 0-81 0,14 0-48 0,1 0-21 0,-1 0-12 0,6 0-10 0,1-4-5 0,-1 4-6 0,-5-3-5 0,-1 3-10 0,-14-5-16 0,8 2-23 0,-13 0-33 0,-1-1-55 0,-6 0-80 0,-6 1-118 15,-1-5-59-15,-13 4-21 0,8-3 14 0,-8 0 43 16</inkml:trace>
  <inkml:trace contextRef="#ctx0" brushRef="#br0" timeOffset="324628.6331">31385 14907 182 0,'-13'-5'383'0,"-1"-1"40"0,14 1 26 0,0-2-59 0,7 4-128 0,6-5-90 0,6 1-61 0,-5 0-36 0,12 3-23 0,0-4-17 0,7 5-13 0,-1-4-16 0,-5 3-28 0,5 0-61 0,-7-3-104 0,1 3-148 15,-12 4-80-15,5-3-34 0,-12 3 1 0,0 0 43 0</inkml:trace>
  <inkml:trace contextRef="#ctx0" brushRef="#br0" timeOffset="324924.8465">31606 15086 322 0,'6'11'451'0,"2"-4"40"0,4-3 23 0,2 0-84 0,5-1-165 0,-6-3-99 0,0-3-65 0,7-1-34 0,-8 0-22 0,1-3-13 0,1 0-11 0,-2-4-7 0,2 0-2 0,-2-3-5 0,2-2-2 0,-1 1-2 0,-1-3-2 0,2 0-2 0,-2-1 0 16,-4-2 0-16,4-2 1 0,-5 1 0 16,6 4 0-16,-7 0 0 0,7-1 0 0,-7 5-3 15,2 7 1-15,-2-1 2 0,0 8 3 0,-6 4 6 16,0 3 4-16,7 8 5 0,-7 3 2 15,0 4-1-15,-7 4-2 0,7 0-3 0,0 6-6 16,-6 2-7-16,6-5-8 0,-6 4-7 16,6-4-6-16,0-4-7 0,0 1-4 0,6-4-3 15,-6 0-7-15,6-6-17 0,-6-6-49 16,0 1-106-16,0-7-157 0,0-4-78 0,-6-4-34 16,0 1-2-16,-2-8 43 0</inkml:trace>
  <inkml:trace contextRef="#ctx0" brushRef="#br0" timeOffset="325067.9651">31834 14994 45 0,'7'-3'371'0,"5"-1"38"0,-4 0 20 0,11 1 12 0,-6 3-174 0,12 0-115 0,-5 0-70 0,0 0-52 0,6 3-46 0,0 1-55 0,0-4-66 0,0 4-95 0,-6-4-104 0,-1 0-41 0,7 0-3 0,-6-4 26 0,-7 4 52 0</inkml:trace>
  <inkml:trace contextRef="#ctx0" brushRef="#br0" timeOffset="325306.8357">32257 14870 276 0,'0'-11'430'0,"0"4"41"0,-6-1 27 0,6 1-84 0,-7 3-134 0,1 0-96 0,0 1-65 0,-1 6-39 0,0-3-23 0,1 8-19 0,0-1-14 0,6 1-10 0,0 2-4 0,-8 1-4 0,16 4 0 0,-8-1 0 0,12 2 0 0,-5-1-2 0,6 2-1 0,6-2-2 0,1 0-1 0,0-4 1 0,-1 3 0 0,1-3 0 16,0 0 0-16,-8 0 0 0,1-3-1 0,-13 0 0 16,7 2-1-16,-14-3 0 0,0 1 2 15,-11 3-2-15,4-4-2 0,-12 0-2 0,7 4-6 16,-7-4-25-16,-1 4-67 0,1-3-147 0,6-1-144 16,1 4-74-16,0-4-35 0,12 1 3 15,-5 3 54-15</inkml:trace>
  <inkml:trace contextRef="#ctx0" brushRef="#br0" timeOffset="325677.8456">32674 14852 386 0,'0'-5'462'0,"7"2"39"15,-7 6 26-15,0 5-102 0,0 7-169 0,0 3-99 16,-7 4-54-16,1 1-36 0,0 5-24 16,-8 2-18-16,2 2-11 0,-2 2-9 0,1-1-8 15,-7-1-24-15,8 1-33 0,-2-3-39 16,2-4-44-16,-1-1-56 0,6-7-100 0,-6-3-105 16,0-7-31-16,6-1 4 0,-5-7 24 0,-2-4 51 15</inkml:trace>
  <inkml:trace contextRef="#ctx0" brushRef="#br0" timeOffset="325813.4803">32433 14954 146 0,'26'-15'459'16,"7"5"49"-16,-1 2 25 0,15 5 12 0,-2-2-206 0,1 10-156 0,-1-2-106 0,0 5-146 0,-5-4-230 0,-8 2-122 0,-6-2-65 0,-7 3-32 0,-11-3 0 0,-2 3 88 0</inkml:trace>
  <inkml:trace contextRef="#ctx0" brushRef="#br0" timeOffset="338012.9187">4617 14372 126 0,'0'-11'458'0,"0"-1"52"0,-6 2 32 0,6 2 19 0,-6-3-180 16,-2 7-148-16,2-3-74 0,0 3-28 16,-8 1-5-16,8 3 11 0,-1 3 5 0,-5 1-4 15,5 3-9-15,-6 1-17 0,7 3-24 16,-1 3-28-16,0 1-20 0,1-1-18 15,6 1-9-15,0 0-10 0,0-1 1 0,0-2-2 16,6-1 3-16,-6-4 3 0,7 0 6 0,6-2 3 16,-7-5-4-16,8 0 2 0,-8-8-3 15,7 0-1-15,0-3-4 0,0 1 0 16,-7-5-2-16,2 0-6 0,-2 1-8 0,0-1-5 16,-6 0-1-16,6 3-3 0,-6 2 0 15,0 3 1-15,-6-1 4 0,6 1 3 0,-6 3-3 16,0 4 2-16,-2 4 4 0,-4 1 0 15,5 1 1-15,0 5 2 0,-6-1 6 16,7 2-3-16,6-1-2 0,-6 0 2 0,6 0 0 16,0-4 2-16,6 4-1 0,0-7 2 15,1 3 6-15,6-7 3 0,0 4 1 0,1-8 2 16,-2 1-2-16,1-5-1 0,0 1-5 16,0-4-3-16,-7 0-3 0,2-3-1 15,-2 2 1-15,0 2-1 0,-6-2-3 0,-6 1-4 16,0 4-8-16,-2 0-10 0,2 3-13 15,-7 0-25-15,0 4-35 0,0 0-35 0,1 0-24 16,-2 4-58-16,1 0-135 0,0 3-149 16,6-2-55-16,1 5-10 0,0-3 7 15,6 1 50-15</inkml:trace>
  <inkml:trace contextRef="#ctx0" brushRef="#br0" timeOffset="340295.2785">4682 14305 133 0,'-6'-3'351'15,"0"3"43"-15,-2-4 30 0,2 0-57 0,0 4-92 16,-1-3-71-16,1-1-50 0,-1 4-34 16,0-4-16-16,1 1-18 0,6 3-14 0,-6 0-14 15,6-3-7-15,-6 3-8 0,6-5-8 16,-8 5-5-16,8 0-6 0,0 0-6 0,0 0 1 16,0 0 0-16,0 0 1 0,0 0-2 15,0 0 1-15,0 0-1 0,0 0 2 16,8 0 6-16,-2 5 7 0,0-5 17 0,0 0 27 15,14 3 35-15,-7-3 37 0,13 0 38 16,-6 0 29-16,6 0 17 0,7 0 2 0,-8 0-10 16,7 0-21-16,2 0-30 0,5 0-26 15,-7-3-23-15,7 3-23 0,0-5-17 16,1 2-14-16,5 3-12 0,-6-4-10 0,7 1-9 16,-7-1-9-16,7 4-8 0,-8-4-6 15,8 4-4-15,6-3-5 0,-6 3-1 16,-1-4-2-16,8 4-3 0,-2 0 0 0,-5-4 1 15,7 4-1-15,-2 4 2 0,-5-4 0 0,6 0 2 16,-6 0 0-16,-1 0 0 0,1 4-2 16,-1-4 0-16,-5 0-2 0,5 3-2 0,-6-3 0 15,0 0-1-15,0 4 1 0,0 0 1 16,0-4-1-16,-6 3 0 0,0 1-1 16,6-1 1-16,-7-3 0 0,1 5-3 0,-7-2 1 15,6 0 0-15,-5 1 2 0,5 0-1 16,-6-1-3-16,0 1 2 0,0 0-2 0,0-1 2 15,0 1-1-15,0 1-2 0,1-3 0 16,-8-2-4-16,7 4-2 0,-6 0-2 0,6-1-2 16,-7 1 2-16,7-4 0 0,-6 4 1 15,-1 0 3-15,7-4 2 0,-6 2 2 16,6 3-2-16,-7-5 4 0,7 3 1 0,-6-3 1 16,-1 4 1-16,1-4 0 0,6 0 2 15,-13 0-1-15,7 0 1 0,-8 0-1 16,8 0 1-16,-6 0-2 0,-8 0 0 0,7-4 0 15,0 4 0-15,0-3 2 0,-1 3-2 16,2-5 2-16,-8 5-1 0,7-2-1 0,-6 2 0 16,6-4-1-16,0 4 2 0,-6-4 1 15,5 4 1-15,2 0-1 0,-8-4 2 16,7 4 0-16,0-3 0 0,0 3 1 0,0 0 3 16,0-4 2-16,0 4 2 0,0 0 1 15,0-4 0-15,1 4-1 0,-2 0 0 0,1-2-2 16,0 2-3-16,0-5-1 0,7 1 1 15,-7 4-1-15,6-3-3 0,-6-1-1 0,7 0 0 16,0 1 0-16,-1 3-3 0,-6-4 0 16,6 4 1-16,-5-4 0 0,-2 1-1 0,2 0 0 15,-1-2-1-15,-7 2-1 0,0 3-5 16,2-4-6-16,-8 1-13 0,0-1-14 0,-8 4-17 16,2-4-16-16,-7 1-12 15,-7-5-9-15,2 5-5 0,-2-1-2 0,-13 1-4 0,7-5-21 16,-13 1-27-16,7-1-16 0,-14-3-5 15,7 3 2-15,0-2 16 0,-7 2 33 16,7-1 43-16,0-3 33 0,7 4 16 0,6 1 17 16,-1 0 0-16,7-1-5 0,8 5-4 15,12-1-4-15,6 4 2 0,14 0-2 0,6 0 8 16,7 4-8-16,6-1-13 0,6 1-9 16,7 3-7-16,0 1-1 0,0-2-3 15,0 2 25-15,7 1 40 0,-7 0 54 0,-7 2 64 16,2 4 57-16,-9 0 61 0,-5-1 48 15,-13 1 36-15,-8 4 5 0,-5-1-26 0,-7 0-34 16,-13 0-45-16,-7 1-52 0,-6-1-53 16,-6 1-51-16,-1-1-46 0,-6-4-70 0,0 1-166 15,0 0-155-15,0-1-208 0,0-3-238 16,0 4-114-16,7-4-21 0,-1 3 119 0,0 1 127 16,7-4 195-16</inkml:trace>
  <inkml:trace contextRef="#ctx0" brushRef="#br0" timeOffset="340871.2134">5118 14702 371 0,'7'-12'474'0,"6"5"39"15,-6-4 26-15,-1 0-98 0,0 4-144 0,1-1-78 16,0 1-18-16,-7 3 31 0,6-2 43 16,-6 1 34-16,0 5 13 0,-6 0-5 15,6 5-27-15,-7-2-50 0,-6 8-54 0,7 0-43 16,-1 3-29-16,-6 1-25 0,6 4-19 16,1 2-15-16,0-3-11 0,6 5-7 0,-7-5-8 15,14 4-6-15,-1-4-10 0,0-3-18 16,8 3-41-16,-1-7-90 0,-1 0-133 15,8-4-105-15,0-3-101 0,-7-4-153 0,6-4-153 16,-6-3-15-16,1 0 79 0,-2-1 72 16,1-2 88-16,-6-2 158 0</inkml:trace>
  <inkml:trace contextRef="#ctx0" brushRef="#br0" timeOffset="341087.6409">5353 14595 222 0,'13'-8'499'0,"-13"1"59"0,6-1 52 0,1 8 84 0,-7 0-146 0,0 8-60 16,0-1-24-16,0 8-1 0,0 4-13 0,-7 6-53 0,1 1-87 0,0 7-80 0,-7 3-63 0,-1 2-53 0,2 1-38 0,5-2-29 0,-6 4-21 0,6-8-8 0,1 3-19 0,-1-7-22 0,1 0-31 0,6-3-56 0,0 0-103 16,0-4-144-16,0-4-91 0,0-3-48 0,6-4-56 15,1 0-69-15,-1-8-48 0,1-3 21 16,-1 0 38-16,1-3 33 0,0-8 68 15,-1 0 113-15</inkml:trace>
  <inkml:trace contextRef="#ctx0" brushRef="#br0" timeOffset="341391.394">5529 14730 176 0,'13'-14'473'0,"0"0"51"0,0-1 41 0,0 4 46 0,0 0-165 0,-6 4-67 0,5-1-4 0,2 1 18 0,-2-1 22 0,2 5-2 0,-1 0-32 0,-1-2-67 0,2 5-70 0,5 0-60 0,-6 5-56 0,0-2-35 0,1 0-22 0,-2 5-13 0,-6-1-7 0,2 8-3 15,-2-1 0-15,-6 0-4 0,0 9-5 0,-6 0-6 16,-2-2-4-16,-4 5-3 0,6-1-6 16,-8 1-3-16,1-1-5 0,0 1-4 0,6-1-4 15,1-2-3-15,6-1-1 16,0-4-1-16,0 0 1 0,6 0-4 0,1-3-6 15,0-4-15-15,12 0-27 0,-5-3-50 0,4-1-121 16,2 0-171-16,0-7-117 0,-7 0-191 16,7 0-183-16,-8 0-63 0,2-3 62 0,5 3 142 15,-5-4 107-15,-2 0 198 0</inkml:trace>
  <inkml:trace contextRef="#ctx0" brushRef="#br0" timeOffset="341566.7102">6134 14976 373 0,'14'0'648'0,"-8"-4"108"0,1 4 79 0,-1-4 17 0,0 4-202 0,-6 0-161 0,7 0-158 0,-7 0-102 0,7 0-83 0,-7 0-88 0,0 0-133 0,6 0-151 0,-6 0-108 0,-6 4-177 0,6-4-217 0,-7 0-93 0,7 4 26 15,-7 0 95-15,1-4 76 0,0 3 160 16</inkml:trace>
  <inkml:trace contextRef="#ctx0" brushRef="#br0" timeOffset="341939.7943">6278 14654 314 0,'6'-11'479'0,"1"0"41"0,-1 3 23 16,-6-2-44-16,14 5-194 0,-8-2-109 0,0 3-56 16,1 1-19-16,6-1 5 0,0 4 12 15,-6 0 13-15,6 4 22 0,-1-4 24 16,2 3 15-16,-2 5 14 0,-4 0 11 0,-2-1 1 16,0 4-5-16,1 0-6 0,-7 4-7 15,0-1-17-15,-7 1-24 0,1 3-14 0,0 4-25 16,-8-4-22-16,1 8-24 0,0-4-20 15,0 0-17-15,7 0-17 0,-8 0-11 16,8-4-8-16,0 1-12 0,6-2-4 0,0-1-6 16,0-2-10-16,6 1-15 0,0-5-20 15,8 2-31-15,-1-5-50 0,-1 0-103 0,8-4-145 16,-6-3-95-16,5 0-67 0,0-3-94 16,0 0-107-16,1-5-42 0,0 5 76 0,-7-9 67 15,7 2 64-15,-1-1 117 0</inkml:trace>
  <inkml:trace contextRef="#ctx0" brushRef="#br0" timeOffset="342257.9459">6793 14658 126 0,'6'-15'480'0,"0"4"90"0,-6 3 86 0,0-2 93 0,-6 5-103 0,0-2-95 0,-1 3-59 0,0 4-58 0,-5 0-63 0,-2 4-80 0,1 3-84 0,0 0-73 0,0 6-48 0,1-3-34 0,-2 1-21 0,8 4-14 0,-7 3-15 0,6-4-11 0,0-3-22 0,7 4-23 0,0-4-32 0,0 0-44 0,7 0-61 0,0-7-65 0,6 0-32 0,-7-4-7 0,8 0 15 15,-2 0 43-15,1-4 84 0,7 0 123 0,-8 4 127 16,2-4 109-16,-8 4 87 0,8 0 65 16,-2 4 31-16,-5 0-15 0,6 2-43 15,-6 2-55-15,-1 4-55 0,0 2-54 0,1 1-45 16,0 3-34-16,-7 1-39 0,6 2-44 0,0-3-54 15,1 4-81-15,-7-2-185 0,7 1-164 16,-1-3-185-16,1 1-236 0,-1-5-101 16,0 1-2-16,2 3 143 0,4-2 141 0,-6-6 181 15</inkml:trace>
  <inkml:trace contextRef="#ctx0" brushRef="#br0" timeOffset="342763.591">7255 15049 320 0,'-7'5'482'0,"7"-5"46"0,0-5 40 0,-6 5-37 0,6-3-146 15,-7-2-101-15,7 2-53 0,0-1-21 16,0-3-18-16,0 3-22 0,7-3-26 16,-7-4-28-16,6 3-18 0,1-2-25 0,0-1-14 15,-1 0-22-15,0 0-20 0,0 0-2 16,2 1 12-16,-2 1 13 0,0 3 11 0,1-2 17 16,-1 0 11-16,-6 5 4 0,7 0-16 15,-7-2-14-15,0 5-19 0,7 0-14 16,-7 5-10-16,0-5-4 0,6 6 1 15,-6-1 5-15,0 1 4 0,6-1-1 0,-6 6 3 16,0-4 1-16,7 0 1 0,0 0-2 0,-7-3-2 16,6 3 3-16,0-3-4 0,1-4-1 15,6 3-2-15,-6-3-6 0,5-3-3 0,2-1-3 16,-2 1-3-16,2-1-1 0,-8 0-2 16,7 1 4-16,0-1 7 0,0 4 19 15,1 0 27-15,-8 0 31 0,0 4 26 0,7-1 19 16,-6 5 6-16,-1-1-12 0,1 4-23 15,-1 0-32-15,-6-1-47 0,6 2-89 0,-6 2-176 16,8-3-143-16,-8-4-228 0,6 6-218 16,-6-7-96-16,6 2 7 0,-6-5 130 0,0 5 119 15,7-8 214-15</inkml:trace>
  <inkml:trace contextRef="#ctx0" brushRef="#br0" timeOffset="346024.9989">7789 14031 160 0,'0'3'260'0,"0"4"21"0,0 1-37 16,6-5-53-16,-6 2-46 0,0-2-26 0,0 1-13 16,0 0-2-16,7-1 2 0,-7-3 7 15,0 3 11-15,0-3 6 0,0 0 11 16,0 4 3-16,0-4-6 0,7 0-15 0,-7 0-17 16,0 0-20-16,0 0-22 0,-7-4-11 15,7 4-6-15,0-3 3 0,-7 3 9 16,7-3 5-16,-6-1 8 0,6-3 1 0,-6 2-1 15,-2-1-3-15,8-6-12 0,0 1-5 16,-6 0-7-16,6-7-5 0,0 3-7 0,-6-6-5 16,6-1-5-16,0-4-8 0,0-4-6 15,0 2-2-15,0-6-1 0,0-2-5 0,0-1-3 16,0 0 0-16,6-3-3 0,-6 4-1 16,0-5-2-16,-6 1 1 0,6-3 6 15,-7 1-1-15,7-2-1 0,-6 0-1 0,-1-3 0 16,0 3 2-16,1-3-6 0,0-2-3 15,0 2-4-15,-2-4-5 0,2 4-6 0,-7-2-5 16,7-2-2-16,-8 4 5 0,8 0 5 16,-7-2 4-16,6 2 8 0,-5 3 4 15,5-4 2-15,-6 8 1 0,6-4 2 0,1 4 0 16,0 0-2-16,-8 4 1 0,8-1 2 16,6 0-2-16,-6 0 3 0,-2 4 1 0,2-4 2 15,0 4 0-15,-1-1-3 0,1 2 0 16,6 0-7-16,-7-2-4 0,1 2-5 15,-1-5-2-15,1 4-2 0,0-4 0 0,6 4 4 16,-8 3 3-16,2-2 4 0,0 3 3 16,-1 3 3-16,1 0 3 0,6 5-1 0,-7-2 1 15,7 1 0-15,-6 4-1 0,6 0-2 16,0 0 0-16,0 3 2 0,-7-3-1 0,7 3 0 16,0 0 0-16,0-4-1 0,0 5 1 15,0-1 0-15,0 5 1 0,0-5-1 16,0 1-2-16,0-1 4 0,-6 0-2 0,6 5 0 15,0-5 1-15,0-1 1 0,0 1 1 16,0 5-1-16,0-5 0 0,0 1 0 0,-7-1-1 16,7 0 1-16,0 1 0 0,0-1-2 0,0 0 2 15,0 1-1-15,0 3 1 0,0-4 0 16,-7 0 0-16,7 1 1 0,0-4 1 16,0 3 3-16,0 1-4 0,-6-5 0 15,6 4-1-15,0-3-1 0,0 3-1 0,-6-4-2 16,6 2 1-16,0-2-1 0,0 1 0 15,0 4 1-15,0-5 1 0,0 5-3 0,0-1 3 16,0 4 2-16,0 0 0 0,0-1 0 16,0 2 2-16,0 2 0 0,0 1-1 0,0-4-1 15,0 4-1-15,0 0 2 0,0-1-2 16,6 2 0-16,-6-3 1 0,0 1 0 16,0 2 1-16,0-2-2 0,6 1 1 0,-6 3 3 15,0-3-2-15,0 0 0 0,0-1 0 16,0 1-1-16,0 0 1 0,0-1 3 0,0 4-1 15,0 1 1-15,0 0 0 0,0-1 1 16,-6 4-2-16,6 0-4 0,0 0 0 0,0 4 0 16,6 2 2-16,-6 6 9 0,7-1 10 15,0 7 12-15,-1 4 10 0,7 5 7 16,0 1 4-16,0 1-6 0,1 1-6 0,-2-1-6 16,8 1-9-16,-7-1-6 0,-1-7-3 15,8 3-4-15,-13-7-1 0,6 0-5 16,0-2-4-16,-7-5-5 0,-6 0-15 0,7-7-26 15,-7-1-27-15,0-6-23 0,0-1-12 0,0-4-5 16,-7-3 3-16,1 0 12 0,-7-7 4 16,0-1-17-16,6 1-36 0,-5-4-44 0,-2-3-31 15,-5-1-11-15,6 4 20 0,0 0 70 16,-7 0 88-16,7 4 92 0,0 3 72 16,0 1 55-16,0 6 27 0,-6 5-9 0,-1 3-24 15,1 3-29-15,-1 12-19 0,-6-1-17 16,0 9-16-16,-1 6-14 0,-5 0-10 0,7 4-9 15,5 4-13-15,-6-1-13 0,6 5-14 16,1-1-15-16,5 0-19 0,2 4-16 16,5-3-38-16,0-1-104 0,7-4-197 0,0 1-96 15,0-4-41-15,0-3-14 0,0-1 20 16,0-8 99-16</inkml:trace>
  <inkml:trace contextRef="#ctx0" brushRef="#br0" timeOffset="346821.8633">7919 12233 282 0,'0'-5'394'0,"6"2"54"15,-6-1 15-15,0-1-72 0,0 3-98 16,8-2-73-16,-8 1-58 0,-8-1-45 16,8 0-31-16,0 4-23 0,0 0-14 0,-6-3-10 15,0 3-5-15,-1 3-2 0,1-3 0 0,-8 8 5 16,8-1 12-16,-7 4 11 0,0 0 10 15,-7 0 3-15,7 4-2 0,1-1-6 0,-2 4-16 16,-6 0-14-16,14-2-12 0,-7 2-9 16,0 0-7-16,6-4-4 0,1 1-7 0,6-4-8 15,-6 4-9-15,6-7-11 0,0-2-9 16,6-2-13-16,0 0-7 0,1-4-5 0,6-8-2 16,0 5 1-16,1-8 3 0,-2 0 7 15,2 0 9-15,5-3 8 0,-6-1 9 16,6 0 9-16,-5 1 7 0,-2 3 8 0,2-1 3 15,-8 5 6-15,7 0 8 0,-7 2 4 16,2 5 8-16,-2 0 11 0,-6 9 13 0,0-6 8 16,6 8-1-16,-12 3 2 0,6-2-5 15,0 2-14-15,0 4-11 0,-6-3-18 16,6 0-26-16,0 4-24 0,-8-5-17 16,8 4-23-16,0-3-60 0,0-5-102 0,0 2-160 15,-6-1-76-15,6-4-36 0,0 1-3 16,0-5 42-16</inkml:trace>
  <inkml:trace contextRef="#ctx0" brushRef="#br0" timeOffset="347076.6995">8173 12214 50 0,'7'-4'393'0,"-7"4"50"0,0 0 28 0,0-3 1 0,6 3-125 0,-6 0-125 0,7 0-81 0,-1 3-43 0,0-3-33 0,1 0-14 0,6 0-15 16,1 0-16-16,-2-3-8 0,8 3-12 16,-7-4-12-16,7 0-32 0,-1 4-61 0,-6-8-105 15,0 6-158-15,0-3-78 0,-6 2-29 16,-1-5 3-16,0 5 45 0</inkml:trace>
  <inkml:trace contextRef="#ctx0" brushRef="#br0" timeOffset="347352.9531">8251 12203 35 0,'-12'7'420'0,"-2"4"57"0,8-4 34 0,-8 1 21 0,8 3-141 0,0-4-158 0,6 1-93 0,-7-1-53 0,7 0-31 0,0 0-20 0,7 1-13 0,-7-2-5 0,6 3-6 0,7-3-5 0,-6 2-3 0,5 0-1 0,8-5 1 0,-7 0-2 0,7 4-1 0,-8-2 1 0,8-2 0 0,-7 1-2 0,1 0 0 0,-2-1 1 0,2 5 0 0,-8-5-1 0,0 4 1 0,-6-2-1 0,7 5 0 0,-7-2 0 0,-7-1 1 0,1 4 0 0,0 0 0 0,-1 0 2 0,-6 0-1 15,0 1-3-15,6-2-6 0,-6-3-8 16,1 3-37-16,-2 2-83 0,2-4-150 15,-2 3-134-15,1-5-68 0,1-1-28 0,4 2 15 16,2-4 73-16</inkml:trace>
  <inkml:trace contextRef="#ctx0" brushRef="#br0" timeOffset="347548.4308">8486 12558 7 0,'6'7'439'0,"-6"-3"61"0,7-1 32 0,-7 2 18 16,6-2-114-16,-6 1-198 0,0-1-110 0,0 1-62 0,0 3-31 0,0 1-20 0,6-5-19 0,-6 4-50 0,0-2-108 0,0 2-191 0,-6-3-100 0,0 3-50 0,6 0-18 0,-7-3 29 0,1-1 98 0</inkml:trace>
  <inkml:trace contextRef="#ctx0" brushRef="#br0" timeOffset="348097.4744">8629 12291 156 0,'0'0'413'15,"6"-4"39"-15,1 0 22 0,0 4-16 16,-1-3-164-16,0 3-114 0,8-4-60 0,-2 4-28 15,2 0-19-15,-1 0-13 0,7 4-13 16,-8-4-13-16,1 3-8 0,0 1-7 0,0 3-1 16,-7-4-5-16,2 6 0 0,-8-3 1 15,0 5 1-15,-8-3-2 0,2 2-1 0,-7 2 0 16,0-1 0-16,0 0 1 0,1 0-1 16,-8 0-1-16,7 0-1 0,-1 0-1 15,2 0-2-15,-2 0-7 0,8-5 0 0,0 3-1 16,-1-1 0-16,7-2 1 0,7 2-2 15,-1-5 4-15,7 5-2 0,0-1 1 0,7-3-1 16,-1 3 2-16,1-3 3 0,-1 3 5 16,1 0 5-16,0 1 9 0,-8-1 16 15,2 4 12-15,-8-4 14 0,0 4 6 16,-6 0-1-16,0 0-6 0,-6 0-12 0,-7 1-18 16,0 2-12-16,-1-7-18 0,2 4-28 15,-1 1-29-15,0-6-27 0,0 2-20 0,7-2-74 16,-8-1-144-16,1-2-147 0,7-3-61 0,-1 0-22 15,7-3-2-15,0-2 57 0</inkml:trace>
  <inkml:trace contextRef="#ctx0" brushRef="#br0" timeOffset="348453.6056">9079 12316 301 0,'0'-14'448'0,"-7"3"47"0,0 0 28 0,1 3-76 0,-1 1-157 0,-5 4-106 0,-2-1-60 0,2 4-40 0,-2 0-27 0,1 4-15 0,0-1-13 0,0 4-7 0,1 4-9 0,-2 0-5 0,8 1-2 0,-8 2-4 0,8 0-2 16,6-2-4-16,-7 6-3 0,7-7-5 0,7 4-5 15,-7-4-7-15,13-4-8 0,-6 4-19 16,5-8-28-16,2-3-33 0,-2 0-34 0,8-3-20 15,-7-1-2-15,1 0 31 0,-2-3 54 16,2 0 66-16,-2 3 76 0,1-3 60 0,-6 4 34 16,6-2 9-16,-7 5 3 0,0 0-1 15,2 5-2-15,-8-2 7 0,6 4-3 0,-6 4-5 16,0 0-20-16,0 4-42 0,0-1-74 16,0 6-91-16,0-3-57 0,0-2-119 15,0 7-214-15,-6-4-112 0,6 0-26 0,0 5 17 16,-8-5 18-16,8 1 95 0</inkml:trace>
  <inkml:trace contextRef="#ctx0" brushRef="#br0" timeOffset="348857.8701">9215 12731 336 0,'0'-4'496'0,"0"-1"40"0,0 2 21 0,6-4-45 0,-6 0-223 0,0-1-130 0,8 1-71 0,-2-5-40 15,0-2-21-15,0 3-16 0,1-3-9 0,0-1-8 0,-1 0-5 0,1 1-5 0,-1-1-6 0,1 4 2 0,0 0 2 0,-7 0 4 0,6 4 5 0,-6 0 1 0,6 2 7 16,-6 2 2-16,0 3 2 0,0 3 1 16,0 2-1-16,0 2 4 0,0 0 0 15,-6 4 1-15,6 0 1 0,0 0 0 0,0 0 0 16,-6 4 4-16,12-7-6 0,-6 2-4 0,0 1-3 15,6-5-2-15,0-1-1 0,2 2-8 16,-2-7-2-16,7 0-3 0,0-3-9 16,0-1-8-16,-1-3-2 0,2-4 3 0,-1-1 9 15,7 2 11-15,-8-1 15 0,8 3 17 16,-7-2 12-16,0 2 14 0,0 4 25 16,0 4 51-16,-6 0 78 0,5 4 56 0,-4 4 34 15,-2 2 8-15,0 5-17 0,1-3-80 16,-7 6-175-16,6 0-165 0,1-4-162 0,-7 5-284 15,6-5-150-15,-6 1-51 0,0 4 51 16,0-5 80-16,0 0 111 0</inkml:trace>
  <inkml:trace contextRef="#ctx0" brushRef="#br0" timeOffset="350707.3516">4630 14137 51 0,'7'4'291'0,"-7"-1"37"16,0 0 27-16,0 2-51 0,6-2-65 0,-6-3-38 15,7 0-20-15,-7 4-11 0,6-4-8 16,-6 0-11-16,0-4-16 0,6 4-26 0,-6-3-26 15,8-2-23-15,-8 2-20 0,6-4-13 16,0 0-9-16,-6-1-6 0,6-6-4 16,1 3-3-16,6-3-2 0,-6-5-2 0,6-4 1 15,6 2-1-15,-5-5 1 0,5-3 1 16,1-3-1-16,6-2 1 0,0-3 2 0,-7 1 0 16,7-5 0-16,0 1 0 0,1 3 2 15,-1-3 0-15,-1 4 0 0,1-5 3 16,-6 4 2-16,6 1 0 0,-7-1 1 0,1 0-2 15,0 1-2-15,5-1-4 0,-5-3-3 16,6 3-1-16,0-3-1 0,1 0 0 0,-2-1-2 16,1-2 3-16,0 2 2 0,7-2-1 15,-1 2 0-15,-5 1 0 0,5 0 0 0,-6 4 2 16,7-1-3-16,-7 0-1 0,0 0 0 16,0 4 0-16,0 0-2 0,0-1-3 15,-6 6 2-15,6-6 2 0,0 2 0 0,-7 2 1 16,7-2 1-16,-6 1 0 0,6 4-1 0,-7 0-1 15,7-2 1-15,-6-1-1 0,7 5-1 16,-9 0 0-16,2-1 1 0,-1 4 1 16,1 0 0-16,-6 3-1 0,5-4 0 0,-6 6 3 15,0-1-2-15,-1 3 0 0,2-4 0 16,-1 5 2-16,0-1 0 0,0 0-4 0,0 1 4 16,0 0-2-16,0-1 1 0,0 0-2 15,0 1-3-15,0-1 2 0,0 0 1 16,1 4 1-16,-2-3-1 0,-5 3 3 0,6-1 4 15,0-2-1-15,-7 3 3 0,8-1 4 16,-2 2 6-16,-5-1 0 0,6 0 0 16,0-1 2-16,0 2-3 0,-6-5-6 0,5 5-3 15,2-2-3-15,-1 1-4 0,6 0-1 16,-6-3 0-16,1-1 1 0,5 0-1 16,0 1 3-16,0-1 2 0,-5 0 0 0,5-3-3 15,1 4 1-15,0-5-1 0,6 1-5 16,-7-4 1-16,1 4 2 0,-1-1 0 0,0 1 0 15,1-4 0-15,-1 3 5 0,-5 1 0 0,5 1-3 16,-6 2 2-16,-6-4-1 0,5 4-2 16,-4-3 2-16,-2 4-3 0,7-5 0 0,-6 4 0 15,-1-3 0-15,-6 4 0 0,6-6 0 16,1 6-5-16,-7-1-5 0,0 1-4 16,0-1-3-16,0 0-2 0,-7 1 0 0,1 0 1 15,6 3 4-15,-6 0 2 0,-1 0 3 16,-6 0-2-16,7-1 0 0,-2 5 3 0,2 0-1 15,0-1-3-15,-7 5 1 0,6-4 1 16,0 2-1-16,1 2-2 0,0 0 2 16,0-1 4-16,-2 0 0 0,2 4 0 0,0-3 2 15,-1 3 0-15,1 0 1 0,6 0-3 16,-7 0 2-16,7 0 1 0,0 0-2 0,0 3 1 16,0-3 1-16,0 0 3 0,0 4-3 15,7-4 1-15,-1 0 3 0,1 0 0 16,5 0 1-16,-4 0 0 0,4 0 3 0,1 0 5 15,7 4 6-15,-8-1 10 0,8 0 17 16,0 5 28-16,-1 3 42 0,1 0 57 0,6 8 73 16,-6-5 48-16,-1 9 25 0,1-2 6 15,-8 2-25-15,2 2-47 0,-1 0-70 0,-7 5-52 16,0-1-41-16,-6 0-32 0,0 1-38 16,-6 2-68-16,0-1-124 0,-1-3-123 0,1-2-118 15,-1 3-259-15,0-4-137 0,-5-2-29 16,6 3 72-16,-8-8 91 0,8 1 105 15</inkml:trace>
  <inkml:trace contextRef="#ctx0" brushRef="#br0" timeOffset="351643.3591">5223 13694 341 0,'-13'-4'474'0,"6"0"37"0,1 1 21 15,-8 6-72-15,8 1-192 0,-7 3-111 0,6 4-58 16,1 8-22-16,0-1-6 0,-1 8-1 15,1 3 3-15,6 0 2 0,0 4-4 0,0 1-10 16,6 3-12-16,1-5-9 0,5-3-2 16,2 0 2-16,6-6 7 0,5-9 5 0,7-3 10 15,1-11 6-15,7-3 0 0,-8-5-3 16,7-6-10-16,0-9-8 0,-7 2-5 16,-5-2-9-16,-8-3-5 0,-6 1-11 0,1-1-5 15,-8-3-4-15,0 3-1 0,-12-3-2 0,0 4-7 16,-8-2-10-16,1 2-18 0,-6 3-23 15,0 5-28-15,-1 1-27 0,-6 5-23 16,-1 1-16-16,1 6-1 0,1 1-12 0,-1 6-75 16,-1 4-152-16,1 0-98 0,0 4-40 15,7 0-15-15,-7 8 15 0,6-5 92 0</inkml:trace>
  <inkml:trace contextRef="#ctx0" brushRef="#br0" timeOffset="351855.791">5145 13914 238 0,'19'-4'503'0,"0"0"54"0,1-3 31 0,13-3 16 0,-1-6-252 0,1 1-149 0,13-3-105 0,-7 4-75 0,0-1-84 0,-1 4-193 0,2 0-174 0,-1 4-88 0,-7-1-32 0,-5 5-5 0,-1-2 41 0</inkml:trace>
  <inkml:trace contextRef="#ctx0" brushRef="#br0" timeOffset="356193.3114">10042 14287 242 0,'-20'7'521'0,"1"4"76"16,-7 0 59-16,0 8 55 0,-7 3-214 15,7 7-104-15,-6 4-60 0,-1 4-37 16,1 3-28-16,6 0-31 0,7 4-33 0,5 0-40 16,8-3-39-16,6-1-35 0,6-4-32 15,14-3-29-15,6-3-37 0,7-5-49 0,-1-7-79 16,13-3-102-16,1-4-85 0,-1-7-49 16,2-4-100-16,-2-4-183 0,1-3-48 0,-14 0 32 15,1 0 52-15,-1-5 33 0,-13 1 114 16</inkml:trace>
  <inkml:trace contextRef="#ctx0" brushRef="#br0" timeOffset="356484.5336">10478 14654 53 0,'7'-4'483'0,"0"4"111"0,-1-4 82 16,1 1 72-16,-1 3-88 0,1-4-156 0,12 0-115 16,-5 4-99-16,-2-3-79 0,8 0-97 15,-1 3-116-15,-5-5-120 0,-2 5-96 16,2 5-60-16,-8-5-76 0,1 3-107 0,-7 0-132 15,0 5-21-15,-7-1 20 0,1 4 19 16,-8-4 59-16,-6 8 126 0</inkml:trace>
  <inkml:trace contextRef="#ctx0" brushRef="#br0" timeOffset="356634.1321">10524 14756 398 0,'-6'8'505'16,"6"-6"47"-16,6 3 30 0,1-2-64 0,13 2-204 16,-1-5-117-16,13-5-85 0,1 2-70 15,6-4-69-15,0 3-184 0,0-7-202 0,-6 3-106 16,5 1-43-16,-4 3-1 0,-2-3 24 15</inkml:trace>
  <inkml:trace contextRef="#ctx0" brushRef="#br0" timeOffset="357751.1974">11052 14822 385 0,'6'-4'498'0,"-6"-3"40"0,6 0 26 15,1 0-67-15,0-1-196 0,6 1-96 16,7-1-44-16,-8 0-4 0,14 2 21 0,-6-2 34 15,7 5 23-15,-2-1-1 0,1 0-8 16,0 4-16-16,-6 8-27 0,-1-1-33 16,-5 8-19-16,-2 3 3 0,-6 4 11 0,-6 4 6 15,0 7 3-15,-12-1 0 0,-1 2-10 16,0 6-15-16,-7-4-17 0,7 6-17 0,-7-6-12 16,8 1-16-16,-1-2-12 0,-1 2-12 15,2-3-9-15,6-5-11 0,6 0-8 0,0-4-6 16,6 2-4-16,0-9-3 0,7-4-2 15,7-3 0-15,6-4-4 0,0-7-7 0,0-3-3 16,7-8-3-16,-1-4-3 0,1-3-4 16,-1-7-1-16,-6-5-1 0,7-3-10 0,-14-3-18 15,1-12-26-15,-8-4-37 0,-4-6-54 16,-2-4-58-16,-12-7-45 0,-2-5-20 16,-4 1 11-16,-8-1 33 0,7 5 72 0,-13-2 99 15,0 10 110-15,0 2 97 0,-1 8 69 16,9 3 60-16,-9 9 22 0,7 5-6 0,8 5-33 15,-1 3-50-15,6 8-44 0,7 0-47 16,7 2-37-16,12 7-27 0,7-3-19 16,19 4-9-16,2 1-6 0,18 0-4 0,13-1 4 15,6 1 2-15,7-4 0 0,20 0 0 16,7 1 0-16,6-2 5 0,6 5-3 0,13-5-3 16,-6 6 2-16,6 1-1 0,-13 3 2 15,0 2-7-15,-12 2-4 0,-14-2-18 0,-6 5-32 16,-20-2-56-16,-7 5-101 0,-5-5-137 15,-8 1-103-15,-12 0-86 0,-1-1-151 0,-13-3-131 16,-5 0 2-16,-7 0 87 0,-1 0 78 16,-12 0 89-16,-1 0 175 0</inkml:trace>
  <inkml:trace contextRef="#ctx0" brushRef="#br0" timeOffset="358524.1265">11924 14734 291 0,'0'-7'452'15,"-6"3"47"-15,0 0 28 0,-1 4-68 0,0 0-164 16,-6 4-107-16,1 0-57 0,-2 3-19 16,2 8 12-16,-2 0 37 0,-5 7 51 0,6 3 48 15,0 1 37-15,-1 3 10 0,2-4-20 16,5 5-44-16,0-4-57 0,1-1-58 0,6-3-47 15,6 0-34-15,1-7-17 0,0 0-11 16,5-7-2-16,2-5-6 0,5-3-8 16,1-3-17-16,0-10-17 0,-1 3-19 0,0-5-21 15,-6-4-14-15,1 2-4 0,-2-5 6 16,2 0 9-16,-8-1 18 0,0 1 27 0,1 4 32 16,-1 0 32-16,1 3 17 0,-7 4 11 15,0 4 7-15,7 3 10 0,-7 4 5 16,0 4-7-16,0 3-6 0,0 4-2 0,0 4-5 15,0 3-25-15,0 0-43 0,0 4-77 16,0-6-114-16,0 2-106 0,0 0-70 0,6-3-65 16,-6-1-96-16,6-3-77 0,2 0-32 15,-8-7 29-15,0-1 26 0,6-3 53 0,0-3 106 16</inkml:trace>
  <inkml:trace contextRef="#ctx0" brushRef="#br0" timeOffset="358823.05">12074 14555 255 0,'13'-12'494'0,"-6"-2"45"0,6 3 33 0,0 1 21 0,6 1-212 0,1-1-94 0,-1 3-44 0,1-1-1 0,6 0 18 0,0 1 10 15,-7 4 0-15,1 3-12 0,0 0-17 0,-7 3-29 0,7 2-38 0,-14-3-36 16,6 9-37-16,-12-3-28 0,0 3-20 0,0 4-15 15,-12-1-13-15,-1 1-7 0,-7 3-5 0,7 1-6 16,-6-1-3-16,-1-4-1 0,7 6-1 16,0-3-2-16,0 2-7 0,1-5-10 15,4 0-13-15,8 1-18 0,0-4-24 0,8 0-41 16,-2 0-78-16,13-7-91 0,1 3-66 16,0-3-42-16,-2-4-101 0,9 0-171 0,-1 0-37 15,-6 0 36-15,-8 4 46 0,8-4 41 16,-7 6 117-16</inkml:trace>
  <inkml:trace contextRef="#ctx0" brushRef="#br0" timeOffset="359028.1944">12674 14766 228 0,'19'-10'549'0,"-6"3"135"0,0-1 111 0,-7 1 95 0,8 3-189 0,-8 1-113 0,-6 3-103 0,7 0-106 0,-1 7-92 0,-6 0-82 0,0 4-58 0,6 3-40 0,-12 2-34 0,6 6-40 0,0 0-50 0,0-1-84 0,-6 5-169 0,-1-3-132 16,1 2-96-16,6-3-92 0,-7 0-85 0,0-4-46 0,7-4 34 15,-6-2 60-15,0-1 60 0,-1-4 82 16,0-3 105-16</inkml:trace>
  <inkml:trace contextRef="#ctx0" brushRef="#br0" timeOffset="359198.7486">12549 14896 210 0,'7'-8'493'0,"0"1"61"0,-1-1 62 0,8 1 78 0,5 3-180 0,1-3-109 0,6-1-72 0,0 5-51 0,-1-1-72 0,8-3-111 0,-7 7-133 0,6-4-108 0,-5 1-73 0,-1-1-66 0,0 4-114 0,0-4-169 0,-7 4-45 0,-5-3 13 0,5-1 20 0,-12 1 39 0,5-1 116 0</inkml:trace>
  <inkml:trace contextRef="#ctx0" brushRef="#br0" timeOffset="359561.5886">13097 14514 168 0,'13'-15'469'0,"0"9"52"0,-7 2 49 0,1 4 88 0,6 4-123 0,-7 6-77 0,-6 5-26 0,7 3-5 0,0 1-14 0,-7 6-66 0,6 4-90 0,-6 1-74 0,0 3-58 0,0 3-46 0,0 1-33 0,0 0-22 0,0-8-12 0,0 0-7 0,0-3-3 0,0-4-4 0,0 0-6 0,0-11-16 16,0 1-22-16,0-2-40 0,6-6-62 0,-6-4-63 15,7 0-54-15,-7-4-35 0,6-6-22 16,8-2 8-16,-2-2 37 0,2-5 49 16,-2 1 55-16,8 0 46 0,-1-5 44 0,1 9 49 15,6-1 54-15,-7 1 77 0,7 7 96 16,-6-1 81-16,0 8 65 0,-1 3 47 0,-5 5 17 15,-8 3-20-15,0 0-56 0,1 3-52 16,-7 5-54-16,-7-1-51 0,1 0-45 16,0 0-37-16,-8 1-30 0,2 0-28 0,-2-5-27 15,1 4-30-15,-7-3-50 0,8 0-105 16,-8-4-169-16,7-4-116 0,0 0-153 0,0-3-211 16,1-1-90-16,-2-3 29 0,8-3 129 15,-7-1 98-15,13 0 154 0</inkml:trace>
  <inkml:trace contextRef="#ctx0" brushRef="#br0" timeOffset="359890.726">13605 14514 239 0,'6'-15'477'0,"1"-2"47"0,6 1 33 0,-6 2 8 0,-1 3-176 0,0-3-81 0,0 6-1 0,2-3 20 0,-2 4 20 0,0-1 8 0,1 5-17 0,0-1-36 0,-7 4-56 0,6 4-52 16,-6 3-42-16,0 0-35 0,0 4-25 0,-6 4-19 15,6 3-15-15,-7 0-10 0,0 1-4 16,-5-1-4-16,4 4-5 0,2-4-3 0,0 5-4 16,-7-5-5-16,13-4-4 0,-7 4-3 15,7-2 0-15,7-2 1 0,-7-2 0 0,13-2 2 16,-1-2 1-16,8-5-5 0,0 1-4 15,6-4-15-15,7 0-32 0,-8 0-63 16,9-4-169-16,-2-3-147 0,1 3-228 0,-1-3-220 16,-6 7-96-16,0-3-4 0,-7 3 133 15,1 3 130-15,-13 1 220 0</inkml:trace>
  <inkml:trace contextRef="#ctx0" brushRef="#br0" timeOffset="361056.7228">10088 15844 322 0,'0'-11'423'15,"7"4"40"-15,-7-4 34 0,0 4-109 16,0 3-118-16,-7-3-82 0,0 3-57 16,1 4-34-16,-1 0-27 0,-5 0-13 0,-8 7 8 15,6 1 26-15,-5 2 53 0,-1 9 61 16,2-1 66-16,-2 8 58 0,0-1 37 0,7 5 8 15,0-1-28-15,0 8-44 0,7-5-59 16,-1 6-61-16,0-6-57 0,14 1-42 0,0-3-31 16,5-1-22-16,2-7-20 0,5 0-21 15,1 0-37-15,6-8-66 0,0 2-130 0,-1-10-130 16,9 2-74-16,-9-8-104 0,1 0-162 0,0-4-92 16,1 0 46-16,-1-2 87 0,0-6 56 15,-1 5 106-15</inkml:trace>
  <inkml:trace contextRef="#ctx0" brushRef="#br0" timeOffset="361282.3234">10608 16081 225 0,'0'-2'507'0,"0"2"66"0,0-4 39 0,8 4 44 0,-2-3-184 0,0 3-77 0,14-4-47 0,-1 0-32 0,1 1-21 0,6-2-35 0,-7 3-76 0,7-3-108 0,1 5-120 16,-1-3-127-16,-6 3-89 0,-1 3-69 0,-6-3-118 15,0 5-173-15,-7-3-54 0,1 3 29 16,-14 2 38-16,1 0 41 0,-7 4 113 0</inkml:trace>
  <inkml:trace contextRef="#ctx0" brushRef="#br0" timeOffset="361433.9386">10687 16177 195 0,'0'4'477'0,"6"0"47"0,8-1 28 0,5-3 13 0,1 0-232 0,6 0-147 0,6-3-92 0,1-1-60 0,-1 0-103 0,1 1-188 0,-7 0-151 0,7-1-84 0,-7 4-33 0,0 0-7 0,-1 0 63 0</inkml:trace>
  <inkml:trace contextRef="#ctx0" brushRef="#br0" timeOffset="362527.524">11319 16248 253 0,'0'0'410'16,"-7"0"47"-16,1 3 35 0,-1-3-84 0,7 0-120 15,0 0-93-15,-6 0-59 0,6 4-43 0,0-4-29 16,6 3-18-16,-6-3-10 0,7 4-7 16,6-4-4-16,-6 3-6 0,5-3-5 15,8 4-3-15,-7-4-4 0,7 4 4 0,-2-1 8 16,2 1 18-16,7 0 24 0,-8 4 39 0,0-2 55 16,1 5 60-16,-7 4 54 0,0 0 43 15,0 7 21-15,-7 0 1 0,2 3-31 0,-8 4-45 16,0 1-52-16,0-1-48 0,-8 4-41 0,8-3-34 15,-6 3-23-15,6-4-18 0,-6-3-14 16,6 0-8-16,0-1-7 0,0-3-4 0,6-5-3 16,0 2-1-16,2-7 0 0,-2 1-1 15,7-4-4-15,0-6-4 0,0-3-7 0,-1 0-12 16,8-7-9-16,-6 0-7 0,-1-9-3 0,-1 2-1 16,2-8 1-16,-2 0 1 0,2-7-12 15,-1 0-20-15,-7-8-35 0,0-7-69 16,-6-4-76-16,0-3-64 0,0-4-28 0,0-1-2 15,-6-2 29-15,6 0 80 0,-6 6 98 0,6 1 120 16,0 4 103-16,0 6 78 0,0 4 52 16,6 5 23-16,0 6 9 0,8 1-22 15,-2 6-31-15,2 1-27 0,5-1-22 0,7 5-12 16,0 3-10-16,7-4-12 0,-1 5-10 16,7-2-9-16,7 1-9 0,7-3-1 0,5 2-1 15,7-2 1-15,7 0-5 0,6-5-5 16,6 1-3-16,7-4-9 0,7 0-3 15,7 4 3-15,5-5 2 0,1 5 2 0,0 3 2 16,6 1 2-16,-6-1-6 0,0 5-11 16,-7 1-9-16,-1 6-7 0,2 3-9 0,-14 0-9 15,1 0-6-15,-8 3-4 0,-6 6-1 0,0-3-1 16,-6-2-4-16,-1 3 0 0,-6 1 0 16,0-1 1-16,0-4 0 0,-6 1-2 15,6 4 2-15,-12-8-1 0,5 3 0 0,-5-3-2 16,-2 4 3-16,-5-4-2 0,-1 0-2 15,-5-4-8-15,-1 4-12 0,-6-3-20 0,-1 3-32 16,-6-4-46-16,0 0-88 0,-7 0-164 16,-5-3-117-16,5 0-154 0,-12 0-217 15,-1 3-85-15,-12-3 21 0,-1 4 135 0,-6-1 110 16,-7-1 163-16</inkml:trace>
  <inkml:trace contextRef="#ctx0" brushRef="#br0" timeOffset="364497.3074">12328 16383 112 0,'0'-4'343'16,"-6"-3"60"-16,6 3 50 0,0-8-42 0,0 5-82 16,0 1-69-16,0-2-51 0,0-3-47 15,0 4-31-15,0-4-11 0,0 3 19 0,6 2 51 16,-6-2 68-16,0 0 58 0,7 1 41 15,-7 3 26-15,0 1-13 0,0-1-45 0,0 4-60 16,0-3-56-16,0 6-46 0,-7-3-41 0,7 7-25 16,-6 1-18-16,-1 3-15 0,-6 3-13 15,0 5-9-15,7-1-14 0,-8 1-7 0,2-1-8 16,5 3-6-16,1-2-5 0,-1-1-1 16,0 1 1-16,7-5-2 0,-6 2-4 0,12-6-3 15,1 1-3-15,0-5-11 0,-1 3-13 16,7-6-17-16,1 2-24 0,4-5-33 0,-4 0-54 15,5-8-60-15,1 4-61 0,0-3-44 0,-8-4-24 16,8-1-6-16,-7 2 29 0,7-2 53 16,-8-2 65-16,2-1 58 0,-1 1 48 0,-1-1 42 15,-5 0 32-15,0 5 24 0,5-1 17 16,-5 0 13-16,0 0 14 0,-7-1 15 0,6 2 11 16,1-2 9-16,-7 5 6 0,0-3 4 15,0 2 2-15,0-3-4 0,0 3-2 0,0-2 6 16,0 3 8-16,-7-1 11 0,7 1 19 0,0-1 22 15,0 5 25-15,-6-5 12 0,6 8-1 16,0-3-6-16,0-2-13 0,0 10-12 0,-7-2-12 16,7 1-10-16,0 7-6 0,-7 0-1 15,7 4-3-15,0 3-11 0,-6 1-15 0,6 1-11 16,0 7-8-16,0-5-10 0,0 3-8 0,0 1-9 16,0-1-8-16,6-3-8 0,-6 0-9 15,7 1-7-15,-7-4-7 0,7 1-7 16,-1-4-15-16,-6 2-22 0,7-3-39 0,-1-5-66 15,0 5-180-15,1-8-147 0,0 0-194 0,-7 1-223 16,6-4-92-16,0-4-1 0,-6 4 144 16,8-8 130-16,-8 4 198 0</inkml:trace>
  <inkml:trace contextRef="#ctx0" brushRef="#br0" timeOffset="364971.0398">12752 16262 231 0,'0'-4'456'0,"0"1"47"16,0-1 25-16,0 4-41 0,6-3-170 16,0-2-121-16,1 2-65 0,6 3-18 0,1-4 16 15,-2 1 41-15,8-5 48 0,-1 5 33 16,1-5 12-16,6 0-11 0,-7 6-31 16,7-6-53-16,-6 0-70 0,-1 1-84 0,-5 3-99 15,6 1-95-15,-14 0-68 0,6-1-51 0,-5-1-93 16,-7 2-137-16,0 3-76 0,-7 0 2 15,1 3 18-15,-6-3 28 0,-2 5 89 0</inkml:trace>
  <inkml:trace contextRef="#ctx0" brushRef="#br0" timeOffset="365252.2986">12810 16233 172 0,'-6'7'468'0,"6"-4"57"0,-6 2 37 0,6 2 35 0,-8 0-184 0,2 0-115 0,6 4-56 0,-6 1-23 0,6-2-9 0,0 0-5 0,0 2-22 0,6-1-23 0,0 0-17 0,2-1-25 0,4 2-20 0,1-1-28 0,0-4-16 0,6 0-15 0,8 1-13 0,-1-4-11 0,0-1-5 0,0 1-7 0,7-4-3 0,-7 4-3 0,0-1 0 16,-7 1-6-16,1 0 6 0,-1 3 18 0,-6 1 26 16,0-1 32-16,-6 3 31 0,0-2 33 0,-7 4 10 15,0-2-5-15,-14 1-21 0,1 0-30 16,0 4-40-16,-6-4-56 0,-1 0-89 0,1 0-137 15,-7-1-116-15,6 1-81 0,0-4-139 16,-5 2-187-16,5-6-43 0,-6 0 63 16,6-3 77-16,1 0 65 0,-1-3 140 0</inkml:trace>
  <inkml:trace contextRef="#ctx0" brushRef="#br0" timeOffset="365763.3297">12517 16240 155 0,'0'-4'327'0,"0"4"41"16,0-3 0-16,-7-1-39 0,7 4-54 0,0-4-50 16,0 1-35-16,0 3-26 0,0-4-20 0,0 4-22 15,0-4-26-15,0 4-27 0,-6 0-19 16,6 0-12-16,-6-3-5 0,6 3-1 0,-7 0 9 16,0 0 16-16,1 3 17 0,-7 1 24 15,7 0 22-15,-8-1 21 0,2 1 14 0,4 3 3 16,-4 0-11-16,6 1-16 0,-8 3-26 0,1 0-24 15,7 0-36-15,0 0-52 0,-2 0-73 16,2 0-70-16,0 1-51 0,6-2-101 16,-6 0-203-16,6-3-107 0,0 2-14 0,-7-2 23 15,7 0 23-15,0-3 88 0</inkml:trace>
  <inkml:trace contextRef="#ctx0" brushRef="#br0" timeOffset="367031.98">13461 16562 91 0,'0'0'495'0,"0"0"146"0,0 0 129 15,7 0 106-15,-7 0-83 0,0 0-119 0,0-3-93 16,0 3-119-16,0 0-113 0,0 3-96 0,7-3-78 15,-7 0-61-15,0 4-41 0,6-4-27 16,-6 3-20-16,7-3-25 0,-7 0-40 16,6 4-77-16,-6-4-157 0,6 4-150 0,-6-4-134 15,7 0-223-15,-7 0-134 0,7-4-17 0,-7 4 107 16,0-4 126-16,0 4 126 0</inkml:trace>
  <inkml:trace contextRef="#ctx0" brushRef="#br0" timeOffset="367659.2956">13631 16188 130 0,'0'-3'451'16,"0"-1"51"-16,0 0 27 0,0 4 15 0,7-3-195 16,-1 0-145-16,0-1-85 0,8-1-49 0,-2 2-17 15,2-1-1-15,5-3 8 0,1 4 7 16,6-1 9-16,-1 4 3 0,-5-4-5 16,6 4-11-16,-6 4-17 0,-7-4-7 0,-1 7-2 15,-4 0 10-15,-2 0 20 0,-6 5 22 0,0-1 32 16,-6 0 22-16,-8 4 21 0,1-1 11 15,0 1-3-15,-6 0-15 0,-1-1-25 0,0-3-24 16,8 4-30-16,-8-4-27 0,7-5-17 16,7 6-14-16,-1-5-11 0,0 1-3 0,7-4-2 15,7 2-1-15,6-6-1 0,0 5 3 16,7-5 0-16,6 0-2 0,0 0-1 0,0 0-2 16,7 0 9-16,-8 0 16 0,1 0 23 0,0 2 20 15,-6 3 24-15,-1 2 22 0,-5-3 13 16,-8 3 3-16,0 4-11 0,-6-3-10 0,-6 2-19 15,0 1-21-15,-8 0-19 0,-5 4-21 16,6-4-26-16,-6 0-34 0,-1 1-49 0,0-2-79 16,7 1-138-16,-7 0-116 0,8-4-72 0,-1 1-123 15,0-5-175-15,6 1-40 0,-5 0 76 16,4-1 84-16,8-3 67 0,0-3 139 16</inkml:trace>
  <inkml:trace contextRef="#ctx0" brushRef="#br0" timeOffset="368373.3861">14243 16152 133 0,'0'-4'414'0,"0"1"59"16,0-5 37-16,7 1-28 0,-7 4-130 0,0-6-112 15,0 3-75-15,-7-2-36 0,7 2-10 16,-7 1 18-16,1-2 39 0,0 0 54 0,-1 3 38 16,-6 1 22-16,6 3 9 0,-5 0-12 0,-2 0-32 15,2 3-52-15,-2 3-42 0,1 3-43 16,0 2-24-16,0 0-28 0,7 0-24 0,0 0-15 16,-2 3-11-16,2-3-2 0,6 1-14 15,6-2-5-15,-6 1-3 0,8-4-10 0,-2 0-9 16,0 1-10-16,7-4-9 0,0-4-4 15,0 0-7-15,-6 0 2 0,6-4 3 0,0 1 9 16,0-4 8-16,0 2 9 0,0-2 8 16,-6 3 9-16,-1 1 14 0,0 3 25 0,1 0 27 15,-7 0 28-15,7 7 31 0,-7 0 24 0,0 8 10 16,0 0-5-16,0 4-18 0,-7 2-20 16,7 2-26-16,-7 2-23 0,7 1-20 0,0-1-17 15,0 0-14-15,0-2-18 0,0-2-24 0,0 1-30 16,0-2-50-16,7-6-83 0,-7-1-128 15,7-1-101-15,-7-7-67 0,6-2-130 16,-6 0-162-16,6-3-27 0,-6-3 71 0,7 0 83 16,0-2 71-16,-7-2 150 0</inkml:trace>
  <inkml:trace contextRef="#ctx0" brushRef="#br0" timeOffset="368755.4948">14491 15958 92 0,'0'-11'433'0,"6"4"59"0,1-2 37 0,-1 7 12 0,0-6-142 0,2 5-116 0,4-1-56 16,-6 0-8-16,1 0 31 0,0 4 39 0,-1-2 32 15,1 2 14-15,-7 2-3 0,6 2-20 16,0 0-42-16,-6 3-50 0,0 3-50 16,0-1-39-16,0 5-33 0,-6-3-27 0,0 4-19 15,-1-4-13-15,1 3-6 0,-1 1-8 0,0-4-7 16,1 4-6-16,0-5-5 0,0 2-3 16,-2 1 0-16,8-4-3 0,0 2 1 0,0-4 2 15,8 0 1-15,4 1-2 0,1-4 0 16,0-1-1-16,6-3-7 0,7 4-16 0,-6-8-29 15,7 4-68-15,-1-3-150 0,-1 3-135 16,-5-9-155-16,6 6-242 0,-6 0-107 0,-7 3-5 16,6 0 112-16,-12 0 115 0,5 3 152 15</inkml:trace>
  <inkml:trace contextRef="#ctx0" brushRef="#br0" timeOffset="369031.1933">15057 16155 217 0,'7'-7'470'0,"-1"4"46"0,1-5 26 0,-1 5 4 0,-6 3-173 0,7 0-85 0,-7 7-24 0,0-3 21 0,0 6 33 0,0 2 28 0,0 2 0 0,0 4-29 0,-7-3-44 0,7 7-56 15,-6-3-53-15,-1 2-54 0,1 1-45 16,-1 1-37-16,1-1-39 0,0 0-61 0,-2-4-97 16,2 0-113-16,0-7-84 0,-1 4-54 0,7-8-95 15,-7 1-141-15,1-1-45 0,0-7 39 16,-7 3 44-16,6 1 42 0,0-4 107 0</inkml:trace>
  <inkml:trace contextRef="#ctx0" brushRef="#br0" timeOffset="369220.1951">14914 16365 360 0,'6'-9'651'0,"1"-1"145"0,6 3 113 0,0-1 34 0,6-2-195 0,8 1-145 0,-1 3-173 0,0-2-137 0,6-3-121 0,1 4-113 0,6 0-171 0,-13-1-192 0,6-2-154 0,1 3-253 0,-7-1-169 0,0 4-59 0,-7 1 70 0,1-1 137 0,-7 0 124 16</inkml:trace>
  <inkml:trace contextRef="#ctx0" brushRef="#br0" timeOffset="372270.5893">15800 15991 371 0,'6'-11'484'0,"-6"-1"40"0,0 2 27 0,0-1-76 16,0 4-166-16,0-2-91 0,-6 7-35 15,-1 2 6-15,7 0 40 0,-6 0 39 0,-1 7 33 16,0 4 21-16,1 0 0 0,0 4-10 16,-1 3-36-16,7 0-38 0,-7 0-42 0,7 1-34 15,0 3-29-15,7-4-29 0,0 0-27 16,-1 1-23-16,0-5-18 0,8 1-13 0,-1 0-10 15,6-5-17-15,-6-2-26 0,7-1-50 16,-1 0-105-16,-6-2-160 0,6-5-110 0,-5-5-105 16,5-2-143-16,-6 0-140 0,0-1 4 0,1-2 107 15,-8-5 82-15,7 4 103 0,-6-7 156 16</inkml:trace>
  <inkml:trace contextRef="#ctx0" brushRef="#br0" timeOffset="372473.0462">16106 15830 230 0,'0'3'492'0,"0"1"74"0,0 7 74 0,-7 8 85 0,1-2-183 0,-1 9-77 0,-6 4-36 0,7-2-38 0,-8 6-54 0,8 2-72 0,0 1-74 0,-8 0-60 0,8 3-51 0,0-4-34 0,-1 5-32 0,1-5-35 0,6-3-56 0,-7 0-81 0,14-3-97 0,-7-5-81 0,0-3-42 0,6-7-29 0,7-4-66 0,-7-3-75 0,1-5-43 0,6-3 7 0,-7-3 14 0,8-5 33 0,-8-3 103 0</inkml:trace>
  <inkml:trace contextRef="#ctx0" brushRef="#br0" timeOffset="372761.7812">16191 16009 367 0,'6'-15'484'0,"0"1"37"0,1-1 20 0,6 4-73 0,-7 0-196 0,7-1-111 0,7 2-55 0,0 3-22 0,-1-1 0 0,7 6 6 0,-6-3 6 0,-1 10 14 0,1-3 21 0,0 6 38 0,-8 2 39 0,2 9 37 0,-8-1 36 0,-6 4 22 0,0 4 11 0,-6 3-21 0,-8 1-34 0,-6 3-39 0,1 0-39 0,-1 0-34 0,2-1-31 0,4 2-25 0,-5-5-21 0,-1 1-14 0,14-5-14 0,-8-3-11 0,8 0-9 0,6-4-5 15,0-4-4-15,6 1-4 0,8-4 2 16,5-3-4-16,1-5-7 0,6 1-14 0,0-8-25 15,-1 4-33-15,9-7-73 0,-2 3-135 16,-6-3-148-16,6 0-83 0,-6-5-115 0,-6 5-155 16,6 4-83-16,-13-4 57 0,7 3 112 0,-8 4 71 15,2-4 125-15</inkml:trace>
  <inkml:trace contextRef="#ctx0" brushRef="#br0" timeOffset="373571.8259">16927 16329 231 0,'0'-8'594'0,"6"4"178"0,-6-1 130 0,6 5 89 16,-6-3-191-16,0 3-124 0,0 0-156 16,0 0-163-16,0 3-121 0,0-3-83 15,0 5-61-15,0 2-36 0,0-2-23 0,0 1-21 16,0-2-29-16,-6 3-46 0,6-4-102 0,0 4-175 16,6-2-120-16,-6-5-158 0,0 0-225 0,0 0-91 15,0 0 33-15,-6 0 134 0,6-5 102 16,0 3 154-16</inkml:trace>
  <inkml:trace contextRef="#ctx0" brushRef="#br0" timeOffset="373979.2503">16998 15887 413 0,'6'-3'492'0,"1"-4"38"16,-7 3 23-16,13 1-93 0,-6-5-182 0,5 5-98 16,8-1-41-16,-7 1 1 0,13-1 27 15,-6 4 38-15,6 4 27 0,0-1 18 0,-7 1 1 16,1 7 8-16,-7 0-11 0,0 7-19 15,-7 1-10-15,-6 3-4 0,-6 3 0 16,0 1-22-16,-8 0-23 0,2 3-20 0,-2 0-20 16,-5 0-19-16,6-3-21 0,-6-1-18 0,5 1-14 15,1-1-16-15,0 2-13 0,7-9-9 16,-1 4-5-16,7-8-4 0,7 1-2 0,-1 0-7 16,7-3-13-16,6-6-26 0,8-2-41 15,-8-4-72-15,14 0-126 0,-7-4-144 0,7-2-91 16,-1-2-62-16,1-1-114 0,-7-1-134 0,6 0 16 15,-13-2 89-15,8-3 74 0,-8 5 68 16,1-5 147-16</inkml:trace>
  <inkml:trace contextRef="#ctx0" brushRef="#br0" timeOffset="374355.2461">17649 15921 410 0,'-6'-11'524'0,"6"5"55"0,-6-2 53 0,-2 4-11 0,-4-1-139 0,5 2-69 0,-6 3-34 0,0 3-21 0,1 2-22 0,-2-1-51 0,1 4-63 0,0 2-51 0,0-3-37 0,0 8-31 0,0-4-27 0,7 3-29 0,-1 2-16 0,0-2-16 0,1-3-15 0,6 4-19 0,0-5-26 0,6-3-40 0,1 1-52 0,0-1-68 16,5-7-62-16,2 0-42 0,-2 0-18 15,1-3 10-15,1-5 34 0,-2 1 61 0,2-4 65 16,-2 3 58-16,2-2 48 0,-1 2 42 0,-7 1 42 15,0 0 43-15,-6 4 68 0,8-1 84 16,-8 4 80-16,0 4 54 0,0 2 22 0,0 2 5 16,0 3-36-16,-8 4-66 0,8-1-75 15,-6 9-57-15,6-5-40 0,-6 3-33 0,6 1-22 16,0 4-19-16,0-5-11 0,0 2-14 16,0 3-14-16,0-4-19 0,0-4-26 0,0 4-37 15,0-8-55-15,0 5-124 0,0-8-143 0,0 3-86 16,-7-6-121-16,7-1-176 0,0-4-88 15,0 4 51-15,-6-2 109 0,6-5 76 0,0 0 134 16</inkml:trace>
  <inkml:trace contextRef="#ctx0" brushRef="#br0" timeOffset="374756.2377">17720 15752 169 0,'0'-11'472'0,"8"4"50"16,-8 0 32-16,6-4 29 0,0 4-195 0,7 0-130 15,1-2-63-15,-2 6-23 0,2-4 4 16,5 3 7-16,1 4-9 0,-8 0-9 16,2 4 7-16,-2 0 6 0,-5 2 2 0,0 6 10 15,-7 3 22-15,0-1 21 0,-7 4-2 16,-6 1-8-16,0 3-15 0,0-4-30 0,0 4-35 16,0-3-31-16,0-1-25 0,0-4-23 0,6 6-18 15,7-6-11-15,0-1-10 16,7 3-6-16,0-5-8 0,12-4-16 0,1-4-33 15,6 2-79-15,0-5-170 0,0 0-153 16,7-8-125-16,-8 4-196 0,1-3-154 0,0 4-22 16,-6-5 116-16,-7 5 122 0,0-1 113 15</inkml:trace>
  <inkml:trace contextRef="#ctx0" brushRef="#br0" timeOffset="375492.8399">15037 15610 224 0,'-19'3'345'16,"0"0"53"-16,6 2 9 0,-1-5-45 15,2 3-60-15,-2-3-52 0,1 0-46 0,7 5-47 16,-1-10-41-16,7 5-34 0,0-3-24 16,13-2-7-16,0-1 7 0,1 2 34 15,12-3 47-15,-1-1 58 0,15-3 44 0,-1 4 25 16,6-4 3-16,7 4-28 0,1 0-45 0,5 2-56 15,1-1-49-15,0 2-37 0,6 4-24 16,0-4-18-16,6 4-20 0,0-3-40 16,8 3-52-16,0-4-64 0,5-3-54 0,1 3-40 15,6-8-22-15,0 6 14 0,0-8 39 16,7 1 55-16,-1-1 53 0,-6-1 46 16,1-3 34-16,-1 4 21 0,0 2 12 15,-6-2 8-15,-7-1 3 0,7 5-3 0,-14 2-4 16,1-3-2-16,-7 3-10 0,-12 2-21 15,-2 1-54-15,-5 1-82 0,-7 1-122 0,0 3-126 16,-7 0-61-16,-6 0-15 0,-6 3 32 0,-1 1 75 16</inkml:trace>
  <inkml:trace contextRef="#ctx0" brushRef="#br0" timeOffset="394768.0377">12888 17266 28 0,'7'-15'422'16,"-7"4"68"-16,6 0 41 0,-6 0 35 0,0-1-118 16,7 5-143-16,-7 4-94 0,0-1-53 0,0 0 4 15,6 8 61-15,-6 0 55 0,7 11 53 16,0-1 44-16,-7 9 30 0,6 2-13 0,-6 4-72 16,6 8-71-16,-6 0-64 0,0 3-48 0,7 0-41 15,-7 4-30-15,0-4-22 0,7 1-17 16,-7-1-11-16,0-3-7 0,0-1-4 0,6-3-3 15,-6 0-9-15,0-4-17 0,6-3-35 0,-6-4-56 16,7-4-139-16,-7-3-149 0,6-4-104 16,1-4-156-16,0-7-184 0,-7 0-59 0,6-7 76 15,0 0 118-15,2-5 93 0,-2-2 163 0</inkml:trace>
  <inkml:trace contextRef="#ctx0" brushRef="#br0" timeOffset="395282.9503">13475 17401 291 0,'0'0'473'0,"-7"4"45"0,0 3 31 0,1 4-34 15,-8 3-179-15,8 5-88 0,0 6-28 0,-7 2 15 16,6 2 19-16,7 0 19 0,-6 4 7 16,6-3-14-16,6 2-34 0,1 1-44 0,0-4-41 15,5-3-33-15,8-4-24 0,0-4-11 0,5-3-5 16,1-7-3-16,7-8-1 0,7-8-6 0,-8-3-9 16,13-3-11-16,-6-9-10 0,-6-2-7 15,-1-1-8-15,2-3-6 0,-9-4-3 0,-12 3-3 16,0 1-1-16,-7-4-4 0,-12 0-7 0,0 4-10 15,-7 0-11-15,-7-1-14 0,0 5-20 0,-6 3-24 16,1 4-25-16,-1 7-44 0,0-1-64 16,-1 5-71-16,1 3-48 0,7 8-21 15,-1 0-50-15,8 3-118 0,-8 3-88 0,6 6-3 16,8 2 22-16,0-3 23 0,-1 7 69 0</inkml:trace>
  <inkml:trace contextRef="#ctx0" brushRef="#br0" timeOffset="396087.3763">14549 17027 133 0,'0'-10'456'0,"-7"2"51"0,7 4 30 16,-6-3 24-16,-6 7-177 0,4 4-118 15,-4-1-38-15,-1 9 25 0,-1 2 51 0,2 4 48 16,-2 8 27-16,8 0-4 0,0 7-22 16,-1-5-57-16,0 6-66 0,7-1-63 0,7-4-48 15,0 0-36-15,-1-3-26 0,6 0-20 0,8-4-10 16,7-4-8-16,-1-7-13 0,6 0-18 16,1-7-42-16,-1-1-84 0,1-6-152 0,-1-1-114 15,1-7-73-15,-1 0-77 0,-5-3-105 0,-1-1-96 16,-6-4 55-16,-8 1 63 0,1-3 52 15,-6-2 78-15</inkml:trace>
  <inkml:trace contextRef="#ctx0" brushRef="#br0" timeOffset="396271.9047">14901 16936 224 0,'6'-7'499'0,"-6"-1"89"0,7 12 92 0,-7 0 105 0,0 10-163 0,0 5-76 0,0 6-41 0,-7 5-49 0,7 2-69 0,-6 9-88 0,0-1-85 0,-2 9-68 0,2-6-51 0,-7 8-43 0,7-4-35 0,-1 1-37 0,1 0-36 0,-7-8-49 0,13 1-76 0,-6-1-107 0,6-7-94 0,-8-1-50 0,8 2-58 0,0-9-121 0,0-3-105 0,0-3 14 0,8-4 56 0,-8-5 45 0,6-3 72 0</inkml:trace>
  <inkml:trace contextRef="#ctx0" brushRef="#br0" timeOffset="396615.7915">15350 17559 318 0,'7'3'779'0,"-14"-3"175"0,7 4 105 16,0-4 63-16,-7 4-209 0,7-4-229 16,0 0-260-16,0 0-167 0,0 0-102 0,0 3-58 15,0-3-41-15,0 4-30 0,7-4-29 0,-7 4-31 16,0-1-53-16,0 0-91 0,0 2-201 15,7-5-147-15,-7 3-241 0,0-3-178 0,0 4-61 16,0-1 31-16,0-3 168 0,0 4 137 0,0-4 246 16</inkml:trace>
  <inkml:trace contextRef="#ctx0" brushRef="#br0" timeOffset="397275.5547">15806 17145 264 0,'6'-4'407'0,"8"-3"41"0,-8-1 36 16,8 1-78-16,5 0-121 0,0-4-78 0,8 3-53 15,-2-2-30-15,1 2-27 0,-6 5-23 0,6-1-13 16,-7 0 1-16,1 8 16 0,-7 0 37 16,0 7 53-16,-6-1 49 0,-7 5 40 15,0 3 28-15,-13 1 11 0,-1 3-15 0,-5-1-37 16,0 2-40-16,-8 2-38 0,1 1-34 15,0-4-34-15,-7 0-31 0,8 1-23 0,5-2-16 16,0-3-11-16,8-3-6 0,5-5-3 16,0 2-2-16,14-1-3 0,6-4 2 0,7-3-4 15,-1-4 2-15,13 0 6 0,8 0 3 0,-1 0 6 16,0-4 16-16,0 4 19 0,0 4 17 0,-6-1 10 16,-7 1 11-16,-1 4 10 0,-11-1 4 15,-1 4-8-15,-6 3-8 0,-7 1-11 0,-7 0-11 16,0-1-15-16,-5 5-17 0,-2-1-15 0,-5 0-16 15,-1 1-17-15,0-1-20 0,1-4-26 16,6 5-33-16,-6-4-41 0,5-5-76 0,2 2-139 16,-2-5-118-16,8-3-116 0,-7-1-199 0,7-3-116 15,6-3-2-15,0-1 104 0,6-7 111 16,1-4 126-16</inkml:trace>
  <inkml:trace contextRef="#ctx0" brushRef="#br0" timeOffset="400071.4074">16529 17005 182 0,'0'-11'290'0,"7"4"46"0,-7-4-31 16,6 0-39-16,-6 0-21 0,6 0-14 0,-6-1-28 15,0 2-29-15,0 0-16 0,0 3-17 16,0-2-26-16,0 6-26 0,0-1-22 0,0 0-14 16,-6 4-14-16,0 0-11 0,-1 4-7 0,0 7-2 15,-6 1-1-15,7 2 2 0,-7 9 2 16,0-3 1-16,-7 6 4 0,7 0-1 0,7 3-1 15,-8 1-2-15,8-1-3 0,0 0-2 16,0-4-6-16,6-2-2 0,6-2 0 16,0-5-2-16,0-2 0 0,14-2 0 0,0-5 0 15,-1 0-1-15,7-7-8 0,1 0-15 0,-1-4-16 16,0 1-14-16,-1-1-20 0,1-4-32 16,1-2-42-16,-7 2-77 0,-2-2-147 0,-4-1-89 15,-1-5-37-15,0 2 4 0,0-1 34 0,-7 1 79 16</inkml:trace>
  <inkml:trace contextRef="#ctx0" brushRef="#br0" timeOffset="400277.3777">16770 16899 68 0,'0'-4'387'0,"0"4"46"0,0 0 36 0,-7 4 29 0,7 8-170 0,0-2-109 0,-6 5-61 0,0 7-42 0,-1 4-29 0,7 2-26 0,-7 9-19 0,1 0-14 0,-1 7-10 0,-5-4-5 0,4 8-5 0,-4-4-1 0,-1 7-1 0,6-3-2 0,-6 3 0 0,7 0-8 0,-8 0-8 0,8 1-14 0,0-8-27 0,0 0-45 0,6-4-62 0,0-3-109 0,0-8-128 0,6-3-61 0,-6-4-11 0,6-4 24 16,0-11 52-16</inkml:trace>
  <inkml:trace contextRef="#ctx0" brushRef="#br0" timeOffset="400869.7927">16984 17742 38 0,'0'0'371'0,"0"3"49"16,-6-6 28-16,6 3 15 0,0-4-156 15,6 0-107-15,-6-3-68 0,0 0-42 0,8-1-25 16,-2-2-16-16,0-1-10 0,1-4-12 0,0 0-6 15,-1 1-6-15,1-4-5 0,5-1-2 16,2-4 0-16,-8 6-2 0,7-5-3 0,0 0 0 16,-6 4 1-16,6-1-4 0,0-3-3 0,-7 7-1 15,0 0-1-15,2 5-2 0,-2-1 1 16,0 7 0-16,-6 0 3 0,7 4 4 0,-7 4 6 16,0 3 3-16,-7 4 3 0,7 4 2 0,-6 0 2 15,6 6-4-15,-6-2-3 0,6-1-5 16,0 4-3-16,-8-3-1 0,16-5-2 0,-8 0 1 15,6-2-2-15,-6-1 2 0,6-8-1 0,7 1-1 16,0-8-3-16,0 1-2 0,7-8 0 16,0-4-1-16,5 1 1 0,1-8-1 0,0 0 3 15,1 0 5-15,-1-3 3 0,0-2 6 16,-1 5 9-16,-5 4 8 0,0 4 4 0,-7-1 2 16,0 8 4-16,-6 3 2 0,-1 4 2 15,-6 7-2-15,0 4 2 0,0 4-4 0,-6 7-5 16,-1 0-6-16,0 3-18 0,1 1-17 15,-1 3-19-15,1 1-37 0,0-5-55 0,-1 4-109 16,7-3-166-16,-7 0-82 0,7-4-33 0,0-7 7 16,0 0 42-16</inkml:trace>
  <inkml:trace contextRef="#ctx0" brushRef="#br0" timeOffset="418665.5963">5033 14039 316 0,'0'0'435'0,"-6"-5"44"15,6 5 29-15,0-3-100 0,0-1-132 0,-6 0-92 16,6 1-62-16,-6-1-41 0,6-3-22 16,-7 3-14-16,0-4-2 0,1 1 3 0,-1 0 1 15,1-4 5-15,0 0 4 0,-8 3 15 16,8-2 13-16,-8 0 11 0,2-2 11 0,-1 1 9 15,-7 0 3-15,8 1-13 0,-15 1-17 16,7 2-17-16,-6-4-20 0,0 7-14 0,-7 1-15 16,1 0-9-16,-7 3-4 0,7 3-7 15,-7 0 0-15,-7 1-4 0,7 3 2 16,-7 4-2-16,1 0-3 0,6 4-1 0,-7 0-1 16,1 3-1-16,6 4 1 0,-7 4 2 15,7-1 0-15,-7 4 4 0,7 1 1 0,0 3 0 16,-1 4-3-16,2-1-1 0,-1 1 1 15,6 3-2-15,-6 0-1 0,7-3 6 0,-2 7 4 16,2-4 2-16,-1 1-2 0,1-1 2 16,6 0 4-16,1 4-2 0,-8 0 5 15,7 0 5-15,0 4 9 0,-1 0 9 0,-5-1 6 16,6 1 1-16,-7 3 4 0,7-3 0 16,0-1-1-16,1 5 1 0,-2-5 4 0,7 1 9 15,-6-1 6-15,7 2 5 0,-1-2 2 0,1 1-1 16,6-1-1-16,-1 0-3 0,-5 1-6 15,13 0-4-15,-1-4-5 0,1 0-9 0,6 0-8 16,0-7-9-16,0-2-7 0,6 2-7 16,7-7-25-16,0-1-59 0,1 0-105 0,5-7-105 15,0 0-87-15,1-4-164 0,-1 1-183 0,-5-4-51 16,-2-5 48-16,1 2 70 0,-6-1 71 0,0-4 156 16</inkml:trace>
  <inkml:trace contextRef="#ctx0" brushRef="#br0" timeOffset="419457.4777">2500 16251 270 0,'-12'-3'459'0,"5"-2"44"0,-6 2 26 0,0 6-46 16,0 2-189-16,-6 5-118 0,-1 8-68 15,0 1-35-15,1 7-14 0,-7 7-1 0,6 3 13 16,1 1 25-16,-1 7 34 0,0 3 37 0,7 1 30 16,1 7 10-16,5 0-7 0,7-4-20 0,0 3-34 15,7-5-38-15,5-5-38 0,8-7-20 0,6-8-11 16,6-11-10-16,8-3 2 0,5-12-4 15,1-11-1-15,-1-6-4 0,8-9-4 0,-8-4 4 16,1-3-7-16,-1-7-3 0,-13 0-1 0,1 0-4 16,-13 1-14-16,-8 3-40 0,-4-3-51 0,-16-1-60 15,-4 3-58-15,-8 2-40 0,-5 3-14 16,-8-1 16-16,-7 13 40 0,2-3 54 0,-7 10 48 16,-2 6 40-16,9 4 18 0,-1 7-9 0,-7 0-42 15,13 8-91-15,-6 4-152 0,7-1-97 16,-1 4-44-16,7 0-4 0,6 3 37 0,0 1 90 15</inkml:trace>
  <inkml:trace contextRef="#ctx0" brushRef="#br0" timeOffset="419686.8666">2305 16723 137 0,'0'0'472'0,"0"0"70"0,0 0 46 0,0 0 29 0,0 0-185 0,0 0-160 0,0 0-91 0,6-3-63 0,1 3-37 0,6-3-21 0,6-2-7 0,1 2-6 0,6-1-4 0,7-7-4 0,-1 4-26 0,7 0-53 0,0 0-51 0,1-5-107 0,-1 5-235 0,-1 0-127 0,2-1-47 0,-7 0 9 0,-8 6 22 0,1-3 94 0</inkml:trace>
  <inkml:trace contextRef="#ctx0" brushRef="#br0" timeOffset="420319.1765">3041 16781 165 0,'-6'0'469'0,"-1"0"50"0,7 0 31 0,0-2 17 16,-7 2-212-16,7 0-152 0,0 0-87 0,7 0-48 16,0-5-28-16,-1 2-15 0,7 0-8 15,0-2-4-15,6-2-3 0,-5 0-1 0,5 0-2 16,1-1-7-16,0 1-11 0,-1 0-14 0,0 4-20 16,-6-5-57-16,1 4-111 0,-2 0-175 15,-5 1-86-15,-7 3-40 0,0 0-7 0,0 3 43 16</inkml:trace>
  <inkml:trace contextRef="#ctx0" brushRef="#br0" timeOffset="420527.6168">3100 16841 161 0,'-7'11'460'0,"0"-1"45"0,1-2 26 0,6-1 16 0,6-3-212 0,1-1-144 0,6 1-79 0,0-4-44 0,7-4-23 0,0 1-17 0,5-4-13 0,7 0-10 0,-5-1-31 0,5 1-87 0,-6-4-182 0,0 0-132 0,-6 4-66 0,-1-1-35 0,1-3 3 0,-7 4 77 0</inkml:trace>
  <inkml:trace contextRef="#ctx0" brushRef="#br0" timeOffset="420746.0318">3666 16177 279 0,'13'-18'532'0,"-6"4"57"0,-1-1 28 0,1 8 2 0,-7-1-254 0,0 8-151 0,0 3-98 0,0 6-51 0,-7 5-17 0,1 4 0 0,-1 8 9 0,0 7 6 0,1 4 1 0,0 6-3 0,-8 2-11 0,8 5-11 0,0 2-15 0,6-1-15 0,-7 1-10 0,7-4-12 0,0-5-2 0,7 1 0 0,-1-7-4 0,8-8-8 0,-2 1-14 0,1-9-12 0,7-3-24 0,0-3-21 0,6-7-16 0,-7-5-1 0,7 1-2 0,-6-8-19 0,-1 1-54 0,1-1-88 16,-8-7-135-16,2 3-68 0,-8-2-24 0,0-1 19 16,-6 0 66-16</inkml:trace>
  <inkml:trace contextRef="#ctx0" brushRef="#br0" timeOffset="420950.4972">3484 16647 63 0,'-13'0'401'0,"0"0"45"0,0 0 23 0,7 0 14 0,6-4-175 0,0 4-128 0,6-7-79 0,7 2-39 0,0-2-16 0,13 0-10 0,0-8-2 0,6 5-3 0,8-9-4 0,-1 5-3 0,6-5-10 0,1 2-20 0,-7-2-49 0,-1 4-70 0,-4 0-121 0,-2 4-135 0,-6 0-67 0,-6 4-21 0,0-1 23 0,-2 1 54 0</inkml:trace>
  <inkml:trace contextRef="#ctx0" brushRef="#br0" timeOffset="421437.2317">4011 16408 343 0,'0'0'490'0,"0"-3"42"0,0 3 22 0,0 0-64 0,0-4-207 0,0 8-119 0,0-4-54 0,0 7-14 0,0 0 16 0,0 4 28 0,0 4 29 0,-6 3 10 0,6 0-8 0,0 5-24 0,-6 2-34 0,6-3-40 0,0 4-26 0,0-4-26 0,0 0-22 0,0 0-19 0,0-4-20 0,0-3-22 0,6-1-24 16,-6-3-12-16,6 0-1 0,-6-6-1 0,6-2-4 0,2-3 8 0,-2-3 5 0,0-5 9 0,1-3 7 0,0 0 9 0,-7-3 19 0,6-5 9 0,1 1 9 0,-1-5 5 0,-6 2 3 0,6-5 3 0,1 0 1 0,0 4 6 16,-7 0 8-16,6 5 8 0,0 1 12 0,1 2 15 15,-7 10 20-15,7 1 26 0,-1-2 32 16,1 10 36-16,-1 2 29 0,0 3 20 0,1 2-1 15,0 3-9-15,-7 3-26 0,6-4-33 16,0 5-37-16,2-5-30 0,-2 1-16 0,0-4-17 16,1-1-5-16,-1-1-4 0,1-3 1 15,-1 2 5-15,1-5 2 0,-1-3-3 0,0 0-11 16,2 0-26-16,-2-7-37 0,7-3-33 0,0-2-41 16,0-3-33-16,0 1-22 0,0-4 4 15,7-1 20-15,-8-3 21 0,1 5 31 0,7-3 32 16,-6 6 33-16,-2-1 26 0,1 4 42 0,0 4 54 15,0 3 60-15,1 4 55 0,-2 0 47 16,-5 8 36-16,6-1 10 0,-7 4-23 16,7 0-41-16,-6 3-47 0,0-2-44 0,5 3-42 15,-5-1-44-15,0-3-38 0,-1 4-63 0,0-4-105 16,1 0-141-16,-1-4-96 0,-6-3-158 16,7 3-193-16,0-4-81 0,-1-3 31 0,-6 0 100 15,6-7 73-15,2 0 151 0</inkml:trace>
  <inkml:trace contextRef="#ctx0" brushRef="#br0" timeOffset="421689.5499">4546 16174 112 0,'0'-3'462'0,"0"-1"74"0,0 4 60 0,0 0 50 0,6 0-132 0,0-5-113 0,1 2-72 0,-1-1-59 15,8 1-50-15,-2-1-49 0,2 1-89 16,-2-1-126-16,2-3-103 0,5 3-90 0,-13 1-180 16,8-1-190-16,-2-4-67 0,-5 5 19 15,0 3 43-15,-1-4 60 0,1 0 163 0</inkml:trace>
  <inkml:trace contextRef="#ctx0" brushRef="#br0" timeOffset="421885.0266">4845 15781 408 0,'13'-15'774'0,"-6"5"109"0,-1 0 60 0,0 1 36 0,2 9-245 0,-2 0-268 0,0 9-192 0,0 1-103 0,1 8-56 0,-7 1-45 0,7 6-77 0,-7 1-173 0,0 3-150 0,0 2-197 0,0-4-251 0,0 3-123 0,-7 3-25 0,7-7 114 0,0 3 117 0,0-6 181 0</inkml:trace>
  <inkml:trace contextRef="#ctx0" brushRef="#br0" timeOffset="423903.6274">5522 15841 170 0,'-6'-4'451'16,"-1"8"47"-16,-6-1 28 0,-6 5 20 16,-1 10-218-16,1 4-119 0,-7 10-38 0,0 9 13 15,0 11 52-15,-1 3 48 0,8 10 35 0,-1 4 14 16,1 9-18-16,6-6-48 0,7 6-73 0,12-1-63 15,0-4-50-15,14-7-31 0,-1-4-28 16,14-6-31-16,-1-6-53 0,8-6-83 16,5-2-105-16,1-10-73 0,-7-6-98 0,6-4-161 15,-5-8-124-15,-8 0-10 0,1-6 57 0,-7-4 47 16,-7-1 90-16</inkml:trace>
  <inkml:trace contextRef="#ctx0" brushRef="#br0" timeOffset="424950.8478">8231 12889 269 0,'0'0'467'0,"0"-5"43"15,-6 5 22-15,6 0-48 0,-6 5-182 16,-1 1-124-16,0 2-68 0,1 3-35 16,0 3-13-16,-1 1-3 0,1 3-2 0,-1 4-1 15,7 0-3-15,0 0-3 0,0-3-3 16,0 1-7-16,7 3-2 0,-1-9-3 0,1 2-2 15,5-5 3-15,-5-4 6 0,6 0 8 16,1-7 5-16,-8 0 0 0,7-4 0 16,-7-3-7-16,1 0-10 0,0 0-12 0,-7-4-17 15,0 0-23-15,0-3-29 0,-7 2-34 16,0-3-35-16,1 5-21 0,-1-2-12 0,1 1-3 16,-8 0-8-16,8 1-35 0,0 2-81 15,-1 1-136-15,0 3-66 0,7 4-27 0,-6 0 11 16,6 0 52-16</inkml:trace>
  <inkml:trace contextRef="#ctx0" brushRef="#br0" timeOffset="425390.1825">8408 13002 60 0,'6'-5'373'0,"0"5"44"0,-6 0 32 0,7 0 1 0,-7 5-127 0,7-2-98 0,-7 4-65 0,0 0-35 0,6 8-23 0,-6 0-26 0,0 2-18 0,0 6-15 0,0-1-12 0,0 4-8 0,0-1-6 0,-6 4-3 0,6 1-4 0,0-1-4 0,-7-2 0 0,7-2-3 16,0 0-3-16,0-2 1 0,0-9 1 16,0 0-1-16,0 1 1 0,0-7 3 0,0 3 3 15,0-8 0-15,0-3-1 0,0-3 1 16,7-8 0-16,-7-4-4 0,0 0-3 0,6-6 0 15,-6-2-1-15,0-7-3 0,6-2-4 16,-6-5-3-16,7-2-1 0,0-6 1 0,-1 4 3 16,1 2 2-16,6 2 6 0,-7 4 3 15,1 4 2-15,5 7-1 0,-4 7 3 16,-2 1 3-16,0 9 1 0,1 5 5 0,-1 5 2 16,1 6-1-16,-7 0-1 0,6 6-1 15,-6 2-1-15,0-1-3 0,-6 4-4 0,-1-4-2 16,1 5 1-16,6-5-3 0,-7 0-6 15,-5-4-8-15,4 2-9 0,2-5-9 16,0-1-16-16,-1 2-46 0,7-9-94 0,-6 4-150 16,-1-3-111-16,1-4-54 0,-1 4-19 15,7-8 28-15,0 0 88 0</inkml:trace>
  <inkml:trace contextRef="#ctx0" brushRef="#br0" timeOffset="425743.257">8687 13066 246 0,'7'12'458'0,"0"-4"43"0,-7 3 24 0,0 3-39 0,6 1-190 0,-6-1-124 0,0 5-74 0,0-1-41 0,-6-4-22 0,6 5-11 0,0-1-9 0,0-3-3 0,-7 0-4 0,7-4 1 0,0 0 1 0,0 0-1 0,-7-5 6 0,7-1 5 0,0-2-1 0,0 1-1 0,0-8-2 0,0 1-3 0,0-8-6 0,0 0-4 0,0-4-3 0,7-3-3 0,0-4-1 0,-7-4-2 0,6-3 2 0,1-4-2 16,5-1 8-16,2 2 8 0,-1 0 19 15,6 2 24-15,0 4 30 0,1 1 30 0,0 6 28 16,-7 1 25-16,7 6 22 0,-1 6 21 16,-6 2 6-16,0 8 0 0,-7-1-11 15,8 5-20-15,-14-1-32 0,0 8-38 0,0-1-38 16,-14 1-62-16,1 3-93 0,1 1-125 15,-8-2-89-15,0-2-95 0,-5 4-183 16,-1-1-148-16,-1-3-23 0,1 2 60 0,-6-1 56 16,5-5 75-16</inkml:trace>
  <inkml:trace contextRef="#ctx0" brushRef="#br0" timeOffset="426752.803">6422 15309 200 0,'-8'0'421'0,"8"-3"48"0,0-1 28 16,-6 4-51-16,0-4-141 0,-1 4-106 16,0 4-74-16,1-4-42 0,-7 4-24 0,0 2-16 15,6 3-10-15,-5-3-7 0,-2 2-2 16,8 3-4-16,-7 1 0 0,6-2-1 0,1 1 0 16,-1 3-3-16,1-2-1 0,6 2-2 15,-6-3-3-15,6 0-4 0,0 0-1 0,0-1-2 16,6-1-2-16,0-1 1 0,-6-2-1 15,7-2-1-15,6-4 0 0,-6 0-2 0,-1-4-3 16,7-2-2-16,-6 1-7 0,5-3-6 16,-5-2-3-16,0 2-2 0,-1-3 0 15,1 4 2-15,-1-4 5 0,0 4 5 0,-6 0 5 16,7 0 2-16,-7 2 5 0,7-2 0 16,-7 4 2-16,0 3-1 0,0 0 0 15,6 0 1-15,-6 7-1 0,0-4 1 0,6 5 0 16,-6-1-1-16,0 4-4 0,0 0-14 15,0-4-32-15,8 4-55 0,-8 0-91 0,0 1-134 16,0-4-102-16,0-2-42 0,6 2 2 16,-6-5 41-16,6-3 80 0</inkml:trace>
  <inkml:trace contextRef="#ctx0" brushRef="#br0" timeOffset="427169.3403">6688 15269 224 0,'0'0'412'0,"0"0"37"0,0 0 23 0,-6 0-64 0,6 4-131 0,-7 0-99 0,-6-1-57 0,6 4-28 0,1 4-15 0,0 0-14 0,-8 4-14 0,2-1-11 0,5 6-7 0,-6-3-10 0,6 1-6 0,1-3-6 0,0 4-3 0,6-5-4 0,-7 1-1 0,7-5-1 0,0 3 2 0,7-7 1 0,-7-2-1 0,6 0 0 0,0-8 0 0,1 0 0 0,-1-2 2 0,8-7-5 16,-8-1 0-16,0-1 1 0,8-3-1 16,-8 0-1-16,7-4-6 0,-6 1 0 15,-1-2 0-15,1-3 0 0,-1 4 0 0,0 0 0 16,2 0 3-16,-2 4 0 0,0 4 2 16,0 2-2-16,-6 1 2 0,7 8 2 0,-7-1 4 15,7 4 3-15,-7 4 3 0,0 7 4 16,0 0 2-16,0 7 2 0,0 5-4 15,0 2-1-15,0 0-2 0,0 4-8 0,0 2-9 16,0 1-9-16,0-6-8 0,0 3-7 16,6-8-10-16,1 2-7 0,-1-8-16 0,0-1-25 15,8-3-39-15,-1-7-48 0,-6-4-64 16,5 0-79-16,1-7-77 0,1-1-20 0,-2-6 15 16,2 3 41-16</inkml:trace>
  <inkml:trace contextRef="#ctx0" brushRef="#br0" timeOffset="427379.7798">6923 15408 310 0,'12'-7'395'0,"-5"-1"50"0,0 5 15 0,-1-4-66 0,1 7-101 0,-1-4-79 0,-6 8-57 0,6-4-36 0,2 7-29 0,-2 1-25 0,0 2-10 0,-6 1 1 0,6 4 8 0,-6 3 16 0,0-4 16 0,0 5 14 0,0-5 4 0,0 5-4 0,-6 0-10 0,0-4-21 0,6 2-20 0,-14-2-24 0,8 0-44 0,0-4-52 0,-1 0-49 0,-6-3-37 0,6-1-73 0,1-7-125 0,0 0-143 0,0-7-61 0,-2-1-12 0,2-7 4 0,6 0 53 0,-6-10 121 0</inkml:trace>
  <inkml:trace contextRef="#ctx0" brushRef="#br0" timeOffset="427611.7426">6988 15229 388 0,'12'-18'490'0,"-4"3"34"0,4 0 18 0,-5 8-86 0,-1-1-203 15,-6 1-118 157,7 7-67-172,-7 0-55 16,0 0-99-16,0 3-184 0,-7 5-139 0,1-1-71 0,-7 4-36 0,-1 0 1 0,2 1 70 0</inkml:trace>
  <inkml:trace contextRef="#ctx0" brushRef="#br0" timeOffset="428087.1717">6037 16115 194 0,'-6'-7'385'0,"-1"0"50"16,0-1 35-16,1 5-66 0,6-1-112 0,-7-1-81 16,-5 3-56-16,4 2-41 0,2 0-30 15,0 2-19-15,0 3-12 0,-2-1-3 0,-4 4 1 16,5 2 9-16,1 5 8 0,-8-4 5 0,14 3-3 16,-6 0-2-16,0 1-7 0,6 0-13 15,0-1-13-15,0-2-4 0,6-1-5 16,0-4-5-16,1 0-3 0,6-2 6 0,-6-5-4 15,5-5-3-15,2 2-5 0,-2-4-2 0,2-4-3 16,-1 3-12-16,-7-2 4 0,1-6-6 16,0 5-2-16,-7-4-10 0,0 1-13 15,0 3-12-15,0-3-13 0,0 3-2 0,-7 3-6 16,0-3 3-16,1 8 4 0,-1-1 7 0,-5-1 4 16,4 5 2-16,2 5-1 0,-6-1-11 0,4 4-39 15,2-2-88-15,0 5-145 0,6 1-107 16,-7-2-53-16,7 5-15 0,0-5 31 0,7 5 88 15</inkml:trace>
  <inkml:trace contextRef="#ctx0" brushRef="#br0" timeOffset="428431.8771">6193 16211 297 0,'14'0'448'0,"-8"3"46"0,0 1 26 0,1 0-74 0,-7 3-160 0,0 0-103 0,0 5-64 0,0-2-43 0,0 1-22 0,0 4-13 0,-7-4-9 0,7 3-6 0,-6 1-4 0,0 0-2 0,-2 0 0 0,2-4-2 0,0 0 0 0,-1-1-2 0,0-3-1 0,1 1-2 0,6-4-2 0,-6-1-1 0,6-3-5 0,-7-3-4 0,7-1-6 0,0-7-5 0,7-3-8 0,-7-1-6 0,6-7-4 0,0 0-3 0,1 0 1 0,0-8 2 0,5 5 7 0,-4-4 4 0,4 3 6 15,1-4 3-15,0 9 3 0,0-1 4 16,1 3 0-16,-2 1 0 0,1 7 2 0,-6 3 2 15,0 1 2-15,-1 4 3 0,0 6 5 16,1-3 0-16,0 7 0 0,-7 1 2 0,0 3 0 16,0 0-3-16,-7 1-5 0,7 2-2 15,-7 1-4-15,-5-1-8 0,5 0-8 0,-6 2-11 16,6-2-28-16,-5 0-68 0,4-2-134 0,2-1-147 16,0 0-74-16,-1-4-33 0,1 1 5 15,6-5 58-15</inkml:trace>
  <inkml:trace contextRef="#ctx0" brushRef="#br0" timeOffset="428758.5039">6473 16177 251 0,'14'0'449'0,"-8"4"45"0,0 0 29 0,1 3-47 0,-7 0-180 0,0 5-116 0,0-1-73 0,0 3-41 0,0-2-27 0,0-2-15 0,0 5-8 0,0-4-3 0,0 3 0 0,-7-3-4 0,7-3 0 0,0 4-1 0,-6-6 0 0,6-2 0 0,0 3 0 0,0-7-1 0,0 0-2 0,0-3-3 0,0-5-5 0,0 2-3 0,6-11-7 0,1 3-6 0,-1-4-3 0,1 0-4 0,-1-8-2 0,7 1-5 0,1-5 2 0,-2-3 10 0,2 3 7 0,5-2 8 0,1 2 9 0,-1 5 7 16,0-1 9-16,-5 4 1 0,5 4-2 0,-5 7 1 15,-2 0-1-15,1 4 0 0,-6 2 3 16,-1 5-2-16,-6 9-2 0,0-2 0 0,0 4-3 15,-6 8-7-15,-1-2-12 0,0 1-6 16,-5 4-21-16,-2 0-59 0,2 1-140 0,-8-1-159 16,1 4-81-16,-7-5-39 0,6 8-6 15,-6-2 47-15</inkml:trace>
  <inkml:trace contextRef="#ctx0" brushRef="#br0" timeOffset="429002.4089">5854 16555 119 0,'0'0'448'0,"0"-4"51"0,7 1 28 0,6-2 18 0,0 2-186 0,7 0-140 0,-1-1-77 0,13-3-27 0,8-1 3 0,5-4 4 0,8 6-3 0,-1-5-7 0,7 1-13 0,-8 2-32 0,8-4-64 0,-7 5-59 0,1 0-44 0,-2-1-81 16,-5 1-168-16,-7 0-150 0,0 0-53 16,-7 3-8-16,-6-3 9 0,1 3 59 0</inkml:trace>
  <inkml:trace contextRef="#ctx0" brushRef="#br0" timeOffset="429488.1096">6226 16690 21 0,'-13'4'396'0,"7"3"62"0,-8-3 36 0,1 0 26 15,0 4-141-15,7-5-130 0,-7 4-86 0,6 0-53 16,-6 1-23-16,7 4-13 0,-8 2-1 16,8-3 4-16,0 3 2 0,-1 1 4 15,1 0-7-15,-1-1-12 0,7 1-13 0,-7 0-12 16,7-1-13-16,0-3-10 0,0-4-5 0,7 5 1 16,0-9 0-16,-1 1-3 0,1-1-2 15,-1-6-1-15,7-1-6 0,0-4-5 0,0-3-9 16,0-3-7-16,-6 0-7 0,5-1-5 0,2-4-7 15,-2 1-2-15,2 0-1 0,-8 0-2 16,1-1 7-16,6 1 8 0,-7 3 11 16,-6 0 8-16,7 8 8 0,-1-4 10 0,-6 7 11 15,6 1 20-15,-6 3 24 0,0 3 28 0,0 5 23 16,0 3 14-16,0 0-2 0,0 3-14 16,0 1-21-16,0 4-24 0,0-6-24 0,0 6-21 15,0-1-35-15,0 1-43 0,0-4-52 0,0 3-41 16,0-7-30-16,0 3-35 0,8-3-55 15,-8-3-85-15,0-4-116 0,6-1-47 16,0 1-18-16,1-8 16 0,-1-3 66 0</inkml:trace>
  <inkml:trace contextRef="#ctx0" brushRef="#br0" timeOffset="429875.0745">6532 16665 7 0,'6'-7'422'0,"-6"-1"64"0,0 5 36 0,-6-5 22 0,-1 8-118 0,1-3-161 0,-1 6-97 0,1-3-49 0,-7 8-17 0,7-1 0 0,-8 4 9 0,8 4 7 0,-1-1 9 0,-6 4-5 0,7 1-11 0,-1 4-13 0,1-6-27 0,6 5-22 0,-6 0-18 0,6-4-13 0,0-3-5 0,0-1-5 0,0 1 2 0,6-8 0 15,-6 1 0-15,13-8-1 0,-7 0-4 0,1-4-1 16,6-7-4-16,-7-4-6 0,8 1 5 0,-2-4 0 15,-5-4 0-15,6 0-10 0,-7-4-18 0,7 0-17 16,-6-3-22-16,0 4-10 0,-7-5-5 16,6 4 5-16,0 4 19 0,-6 0 21 0,7 8 13 15,-7-1 10-15,0 7 8 0,7 2 17 16,-7 2 17-16,0 4 15 0,0 7 15 0,6 1 9 16,-6 3 5-16,0 7-9 0,0 1-12 0,0 2-10 15,0 1-15-15,-6 7-27 0,6 1-57 16,0-1-53-16,-7 4-40 0,7-3-32 15,0-5-25-15,7 1-17 0,-7-8-6 0,0 0-38 16,6-3-83-16,-6-3-83 0,6-5-33 0,1-4 6 16,-1-3 39-16,1 0 79 0</inkml:trace>
  <inkml:trace contextRef="#ctx0" brushRef="#br0" timeOffset="430092.4937">6851 16712 372 0,'7'0'481'0,"-7"0"39"0,6 0 25 0,-6 5-79 0,0 1-170 0,6 2-98 0,-6 3-43 0,0 3-14 0,7 1-1 0,-7 0-3 0,7 3-7 0,-7 1-10 0,0 2-16 0,0 2-21 0,0-2-23 0,0 2-18 0,0-3-11 15,-7 3-8-15,0-1-11 0,1-4-20 0,0 0-30 0,-1 1-45 0,-6-4-43 0,7-5-34 0,-8 2-45 0,8-5-101 0,-1-7-130 0,-5 0-85 0,-2-3-27 0,8-5-5 0,-8-2 29 0,8-6 103 0</inkml:trace>
  <inkml:trace contextRef="#ctx0" brushRef="#br0" timeOffset="430326.8651">6917 16617 172 0,'0'-4'387'0,"6"4"53"0,-6-3 42 0,6-1-57 0,-6 4-105 0,0-4-84 0,6 4-71 0,-6-3-48 0,0 3-36 0,0 0-29 0,0 0-16 0,0 0-11 0,0 0-7 0,0 0-5 0,0 3-4 0,0-3-2 0,0 4-7 0,0 0-7 0,-6-1-39 0,6 1-112 15,-6 0-193-15,0-1-104 0,-2 2-51 0,2-3-23 16,6 3 23-16,-6-2 100 0</inkml:trace>
  <inkml:trace contextRef="#ctx0" brushRef="#br0" timeOffset="430675.4433">6897 16079 400 0,'0'-7'491'15,"-7"-4"34"-15,7-1 20 0,7 1-89 0,-1 4-182 16,0 0-102-16,8 0-39 0,12 2 0 15,-1 5 12-15,1 5 10 0,7 5 2 16,-1 5-5-16,1 7-17 0,0 4-29 0,0 7-30 16,-8-1-23-16,-5 9-21 0,0 3-25 0,-7 0-20 15,-7 3-56-15,1 5-64 0,-7-5-71 16,-7 2-152-16,1 1-181 0,-7 1-93 0,-7 0-2 16,-6 1 31-16,7-4 53 0,-7 0 145 0</inkml:trace>
  <inkml:trace contextRef="#ctx0" brushRef="#br0" timeOffset="431496.7554">2605 17914 67 0,'-7'-15'408'0,"0"4"59"16,1-3 39-16,0-1 22 0,0 4-164 0,-2 4-131 15,-4-1-79-15,5 5-53 0,-6 3-31 0,6 3-11 16,-5 8 4-16,-2 4 24 0,2 3 31 15,5 4 40-15,-6 8 41 0,6-1 24 0,1 4 3 0,0 3-16 16,6 1-27-16,0 0-39 0,6-1-44 16,0 1-31-16,7 0-21 0,7-5-13 0,-7-2-8 15,13-4-2-15,0-4-2 0,0-12-1 16,0-5-2-16,7-5-3 0,-1-12-4 0,-5 1 0 16,-1-10-5-16,-1-2-4 0,-5-3-12 15,-8-3-36-15,2 0-65 0,-8-4-81 0,-6 4-67 16,-6-4-40-16,0-3-17 0,-8 2 0 0,2 1 19 15,-8 4 21-15,1 4 9 0,-1 3-14 0,0 3-34 16,1 4-30-16,-1 8-35 0,0-1 0 0,8 8 25 16,-8 5 43-16,7-2 53 0</inkml:trace>
  <inkml:trace contextRef="#ctx0" brushRef="#br0" timeOffset="431717.1725">2585 18189 35 0,'-6'0'440'0,"-8"-4"62"0,8 0 37 0,0 2 26 0,-1-3-121 0,7 5-177 0,0-4-98 0,0 1-46 0,0-1-15 0,13 0-2 0,-7-3 2 0,14 3 1 0,0-2-4 0,-1 1-12 0,7-2-16 0,0 4-38 0,1-1-57 0,5 0-62 0,-6 4-49 0,7-3-100 0,-7 6-187 0,-1-3-132 0,-5 4-38 0,0 3 6 0,-1-4 20 0,-5 6 84 0</inkml:trace>
  <inkml:trace contextRef="#ctx0" brushRef="#br0" timeOffset="431940.571">3197 17976 245 0,'-6'-3'526'0,"-1"-1"65"0,1 4 31 0,6-4 17 0,0 4-252 0,0-3-156 0,6-1-102 0,7 0-69 0,0-2-60 0,1 1-44 0,-2 1-49 0,8-2-106 0,-7 2-182 0,0 4-121 0,0 0-43 0,0 0-8 0,-6 0 19 0,-1 7 94 0</inkml:trace>
  <inkml:trace contextRef="#ctx0" brushRef="#br0" timeOffset="432195.1911">3269 18105 354 0,'0'11'493'0,"6"-8"37"0,1 1 21 0,6-4-62 0,0 0-218 0,6 0-119 0,8-7-73 0,-1 3-65 0,0-3-146 0,-1-5-207 0,8 5-109 0,-7-4-64 0,0 0-27 0,0 3 13 0,1-2 117 0</inkml:trace>
  <inkml:trace contextRef="#ctx0" brushRef="#br0" timeOffset="432423.3362">4017 17504 86 0,'-6'-7'467'0,"0"2"66"0,-7 10 39 0,0-2 33 0,-6 8-130 0,-1 7-140 0,0 8-64 0,-6 3-18 0,7 8 3 0,-1 3 4 0,1 4-5 0,5 7-26 0,2 1-34 0,-2-1-39 0,8 1-38 0,0-1-35 0,6-4-31 0,6 0-25 0,0-5-25 0,8-3-17 0,-2-9-22 0,8-1-33 0,-1-7-46 0,1-7-75 0,0-5-65 0,-1-5-41 0,1-2-19 0,0-6-14 0,-1-5-21 0,-6-3-16 0,0 0-53 0,-7-3-70 0,0-1-28 0,-6 0 7 0,-6 4 50 0,0 0 85 0</inkml:trace>
  <inkml:trace contextRef="#ctx0" brushRef="#br0" timeOffset="432694.3491">3731 18083 44 0,'-19'0'432'0,"6"0"57"0,0 0 30 0,6 0 17 0,7 0-143 0,0 0-173 0,7-4-98 0,6 4-56 0,0-4-31 0,12 4-16 0,2-3-13 0,5-5-18 0,1 5-35 0,6-4-66 0,-6-1-104 0,6 0-157 0,-7-3-83 0,1 4-29 0,-1-1 4 0,1 2 55 0</inkml:trace>
  <inkml:trace contextRef="#ctx0" brushRef="#br0" timeOffset="433057.3123">4252 17943 122 0,'-6'0'490'0,"6"5"91"0,-14 1 67 0,8-2 63 0,0 3-122 0,-1-3-119 0,-6 7-74 0,7 0-58 0,-1 0-47 0,1 4-51 0,0 3-60 0,6-4-56 0,-8 5-47 0,8-1-29 0,-6 1-21 0,6-1-11 0,6 1-9 0,-6-5-1 0,0 0-6 0,8 1-11 0,-2-4-17 0,-6-1-17 0,6-5-20 0,1 2-21 0,-1-7-31 0,1-4-33 0,-1-4-40 0,7 2-33 0,-7-5-26 172,2-4-14-172,-2 0 13 0,0-2 25 0,1-2 46 0,0-3 44 0,5 0 42 0,-5-1 34 0,-1 5 20 0,8 0 18 0,-8 4 10 16,0 3 8-16,8 0 3 0,-8 7 0 0,0 0 7 0,1 4 7 0,-1 4 9 0,1 3 11 0,-7 4 11 0,7 3 14 0,-7 1 0 0,0 4-2 0,0-1-8 0,0 1-11 0,0-1-10 0,6 0-11 0,-6 0-8 0,0-3-2 15,0 0-4-15,6-3 2 0,-6-2-2 0,8 1 1 0,-8-7 1 0,6 3 1 0,-6-7-1 0,6 0-1 0,1-5-9 0,-1-1-12 0,1-2-16 0,-1-3-16 0,1 0-12 0,5-7-3 0,-4 3 2 16,4-3 9-16,1 4 12 0,0-5 13 0,0 5 12 0,-6-2 7 0,6 6 5 0,0-1 4 0,-6 3 7 0,5 5 10 0,-5-1 13 15,-1 4 24-15,8 4 42 0,-8-1 49 0,0 1 59 16,8 0 57-16,-8 3 45 0,7 0 18 0,0 0-13 16,0-2-38-16,1 2-55 0,-2 0-60 0,-6-3-57 15,8 0-44-15,-1-1-54 0,-7 1-101 0,1-1-145 16,0-3-107-16,-1 0-214 0,-6 0-204 16,0 0-83-16,-6 0 28 0,-1 5 107 0,0-5 85 15,7-5 201-15</inkml:trace>
  <inkml:trace contextRef="#ctx0" brushRef="#br0" timeOffset="434189.0156">4728 17781 30 0,'-7'0'437'0,"-6"-2"65"0,7-2 41 16,-1 0 28-16,7-3-120 0,0 3-171 0,0-2-101 16,7-3-61-16,-1 2-33 0,1 3-28 0,6-7-21 15,6 8-14-15,1-5-8 0,-7 1-14 16,7 4-21-16,-2-5-20 0,-4 5-30 0,6-1-76 16,-7 4-141-16,-1-4-154 0,-4 4-67 0,-2 0-27 15,-6 0 5-15,6 4 64 0</inkml:trace>
  <inkml:trace contextRef="#ctx0" brushRef="#br0" timeOffset="434422.0438">5015 17387 356 0,'6'-4'498'0,"0"-3"40"0,-6 7 26 0,6 0-52 0,-6 3-196 0,0 5-107 0,8 3-59 0,-8 7-31 0,0-4-21 0,0 8-16 0,6 0-21 0,-6 4-24 0,0-3-34 0,6 2-39 0,-6 0-36 0,7-3-73 0,-7 4-159 0,7-8-170 0,-7 4-74 0,0-3-16 0,6-5 3 0,1-3 52 0</inkml:trace>
  <inkml:trace contextRef="#ctx0" brushRef="#br0" timeOffset="434823.9891">5581 17419 152 0,'-7'-14'465'0,"7"2"51"15,-12 6 26-15,5 2 16 0,0 4-202 0,-5 7-155 16,-2 4-72-16,1 7-19 0,-6 8 21 15,0 8 59-15,5 5 75 0,-5 9 76 0,-1 10 49 16,0 5 17-16,1 6-18 0,6 5-55 0,0 2-77 16,7-2-78-16,6 0-61 0,0-5-50 15,6 0-50-15,13-6-52 0,1-8-84 16,6-7-130-16,0-8-130 0,13-7-100 0,-6-12-183 16,6-2-164-16,0-9-31 0,-6-10 68 15,6-2 97-15,-7-6 87 0,7-3 196 0</inkml:trace>
  <inkml:trace contextRef="#ctx0" brushRef="#br0" timeOffset="436045.4181">5874 17687 171 0,'7'-4'346'16,"-7"-3"41"-16,6-4 36 0,-6 7-69 15,6-7-79-15,-6 8-48 0,0-5-39 0,0 0-29 0,-6 6-26 16,6-3-31-16,-6 2-24 0,-1 3-18 16,1 0-13-16,-8 3-3 0,2 2 0 0,-2 2 8 15,2 0 8-15,-2 4 11 0,1 0 11 0,1 4 9 16,-8-1 8-16,6 4-3 0,2 4-5 15,5-2-15-15,-6 1-15 0,6 1-15 0,1-4-17 16,6 0-8-16,0 1-8 0,0-1-5 0,0-7-6 16,6 4-8-16,1-7-16 0,6-1-25 15,-6-4-33-15,5 0-31 0,2-9-20 0,6 1-11 16,-8-5 0-16,1-1 12 0,7-4 21 0,-7 0 24 16,0 4 19-16,-7-3 16 0,8 2 16 15,-8 6 15-15,1-2 19 0,-1 5 15 0,0-1 11 16,-6 4 10-16,8 4 6 0,-8 3 3 0,6 3-2 15,-6 2-2-15,0 6-4 0,6-4-5 0,0 5-6 16,-6 4-6-16,0-5-7 0,7-1-6 0,0 2-2 16,-1-1-3-16,-6 1-7 0,7-5-8 0,-1 1-13 15,0-4-12-15,2 0-41 0,-8-3-94 16,6-1-127-16,-6-4-130 0,6 1-61 0,-6-4-24 16,6-4 18-16,2 1 84 0</inkml:trace>
  <inkml:trace contextRef="#ctx0" brushRef="#br0" timeOffset="436889.161">6154 17617 56 0,'-6'-4'396'0,"6"4"55"0,0 0 32 0,0-3 9 16,0 3-143-16,6-4-118 0,1 0-80 15,-1 4-48-15,7-3-28 0,-6 3-16 0,13-4-15 16,-1 1-11-16,0-2-9 0,0 2-7 0,8 0-3 15,-7-5-5-15,6 5-4 0,-7-1-7 0,1 0-5 16,-1 1-17-16,-6-1-53 0,1 0-94 16,-8 1-163-16,0 3-108 0,-6-4-54 0,0 4-16 15,0 0 35-15,-6 0 86 0</inkml:trace>
  <inkml:trace contextRef="#ctx0" brushRef="#br0" timeOffset="437179.3847">6252 17573 152 0,'-7'4'448'0,"1"0"50"0,-1-1 28 0,1 0-1 0,6 2-185 0,-7 2-140 0,7 0-85 0,0 0-48 0,0 1-25 0,0 0-14 0,7-1-8 0,-7 4-3 0,6-4-4 0,1 0-1 0,6 0-5 0,-7-2-1 0,8 2-4 0,5-4 0 0,-6 1-2 0,6 0 0 0,-5-1 3 0,5-3-1 0,1 4-2 0,-8 0 0 0,2-1 1 0,-2 4 1 0,2-2-1 0,-8 1 7 0,7 5 12 15,-13 0 12-15,7 0 15 0,-1-3 17 16,-6 3 24-16,-6 0 14 0,6 0 8 0,-7 0-5 16,7-1-11-16,-6 2-14 0,-1-1-23 0,-5 0-26 15,4-4-39-15,2 4-45 0,0-7-47 16,-8 3-36-16,8-3-66 0,0-4-127 0,-1 0-161 16,7-4-60-16,-6 0-10 0,-1-3 3 0,7-1 53 15</inkml:trace>
  <inkml:trace contextRef="#ctx0" brushRef="#br0" timeOffset="437443.6784">6623 17702 285 0,'13'0'492'0,"-6"0"54"0,-1 0 47 0,0 3 11 0,1 1-185 0,-7-1-106 0,7 2-64 0,-7 1-43 0,0 2-42 0,0-5-48 0,6 5-48 0,-6-1-45 0,0 0-55 0,7 1-63 0,-7-1-46 0,0-3-41 0,6-4-69 0,-6 4-137 0,0-4-132 0,0 0-37 0,-6 0-5 0,6-4 12 0,0 0 58 0</inkml:trace>
  <inkml:trace contextRef="#ctx0" brushRef="#br0" timeOffset="437780.777">6759 17508 225 0,'0'-8'467'0,"0"5"45"0,0-2 25 0,8-1-20 0,-8-1-203 0,6 2-134 0,-6-2-77 0,6 0-42 16,1-1-22 156,6 1-9-172,0-1-3 0,0-2 1 0,0 2 5 0,7-3 9 0,-1 4 4 0,1-1 1 0,0 2-2 0,-8 2-7 0,1 4-5 0,0 0-2 0,0 4 7 0,-7-1 13 0,-6 5 17 0,0 2 9 0,0 5 4 0,-12-1-3 0,5 1-10 0,-6 4-15 0,-6-1-18 0,5 1-10 15,2-1-7-15,-8 0-7 0,7 0-6 0,0-3-10 0,6 0-7 0,1-1-17 0,0-7-19 0,-1 4-18 0,7-6-14 0,0 2-8 0,7-7-5 0,-1 0 9 0,7 0 16 0,0-5 16 0,0-2 16 0,7 4 17 0,-8-1 19 0,8-3 21 0,0 3 30 0,-7 0 33 0,7 1 32 0,-8 3 44 16,2 0 45-16,-8 0 46 0,0 3 23 0,1 5 4 0,-1 3-10 0,-12-3-33 0,6 6-46 15,-7-3-57-15,1 3-46 0,0 1-35 0,-2 0-30 16,-4-1-34-16,6 1-43 0,-2-4-70 0,2 0-94 16,0 0-101-16,-1 0-61 0,1-3-43 15,-1-6-90-15,0 6-108 0,7-4-38 0,-6-4 31 16,6-4 31-16,6 1 45 0,-6-4 114 0</inkml:trace>
  <inkml:trace contextRef="#ctx0" brushRef="#br0" timeOffset="438170.4577">7339 17379 356 0,'7'-11'464'0,"0"-1"42"0,-1 6 27 0,-6-2-101 0,6 5-151 0,-6-5-107 0,0 6-64 0,0-7-37 0,0 6-27 0,0 3-14 0,-6-4-8 0,0 4-5 0,-1 4-2 0,-6-1 0 0,0 1 2 0,0 3 0 0,0 4 1 0,-7 1-3 0,1-1-2 0,6 3-2 0,0-3-1 0,-7 4-5 0,14-1 0 0,-8 1-2 0,8-4-4 0,0 0-4 0,-1 0-3 0,7 1-5 0,0-10-6 0,7 6-10 0,-1-8-6 0,7 0-6 0,0-8-6 15,1 1-4-15,-2 0 4 0,8-4 6 0,-7 0 5 0,7-4 12 0,-8 4 12 0,1 0 13 0,-6 4 10 0,6-1 7 0,-7 2 7 16,-6 6 14-16,7 0 19 0,-7 0 33 0,7 6 34 15,-7 6 31-15,0 2 24 0,0 1 3 16,0 3-6-16,0 1-26 0,0-1-35 0,6 4-32 16,-6-4-33-16,6 4-58 0,1-3-74 15,0-2-72-15,-1 2-51 0,1-4-93 0,-1-5-153 16,0-2-130-16,1 3-32 0,0-3 16 0,-7-5 22 16,6 4 73-16</inkml:trace>
  <inkml:trace contextRef="#ctx0" brushRef="#br0" timeOffset="438693.9728">6226 18152 71 0,'-7'4'424'0,"-5"3"57"15,4-3 34-15,2-1 20 0,0 1-164 16,12-4-136-16,0 5-84 0,2-5-35 0,11 2-4 16,7-4 23-16,6-3 44 0,14-2 52 0,0-1 35 15,12-3 15-15,1-4-4 0,6-2-34 0,6-6-50 16,2 5-66-16,-2-3-122 0,0-2-151 16,-6 1-111-16,0 0-136 0,-6 0-241 0,0 5-133 15,-13-2 2-15,-1 1 75 0,-13-1 66 0,1 8 114 16</inkml:trace>
  <inkml:trace contextRef="#ctx0" brushRef="#br0" timeOffset="439863.8456">6525 18321 108 0,'0'0'382'15,"0"-4"56"-15,0 4 36 0,0-4-22 16,0 4-129-16,-6 0-92 0,6 4-70 16,0 0-49-16,0-1-28 0,0 4-20 0,0 1-9 15,0 3-6-15,6 0 0 0,-6 1 2 16,7-2 1-16,-1 5-1 0,8-5-2 16,-8 5-6-16,7-4-8 0,0-3-8 15,0-1-8-15,0 0-5 0,0 0-11 0,7-7-19 16,-8 4-21-16,2-8-30 0,-1 4-94 15,-1-3-147-15,-4-5-146 0,-2 5-62 16,0-4-25-16,0-1 6 0,-6-3 80 16</inkml:trace>
  <inkml:trace contextRef="#ctx0" brushRef="#br0" timeOffset="440044.9138">6714 18266 317 0,'0'-4'480'0,"0"0"39"0,0 4 24 0,-6 4-55 0,6 3-179 0,0 1-110 0,0 2-50 0,0 5-15 0,0 4-9 0,0 2-8 0,6 1-15 0,-6 1-17 0,6-2-25 0,1 5-23 0,-7 0-30 0,7-5-38 0,-1 2-38 0,1-4-30 0,-1-5-37 0,0 1-91 0,2-5-124 16,-2-2-124-16,-6-1-51 0,6-7-15 16,1 0 13-16,0-7 79 0</inkml:trace>
  <inkml:trace contextRef="#ctx0" brushRef="#br0" timeOffset="440617.6044">6949 18280 182 0,'0'0'399'0,"0"0"55"0,0 0 36 0,0-3-57 16,0 3-117-16,0-4-91 0,6 0-71 16,-6 1-46-16,7-1-34 0,5 0-22 0,-4 1-11 15,4-4-6-15,8 2-2 0,-1-1-4 0,-5 2 3 16,4 0-6-16,2 1-5 0,-7 3-3 15,7 0-3-15,-7 0 0 0,0 7 5 0,-7 0 14 16,1 4 25-16,0 4 32 0,-14-1 45 0,0 8 46 16,1 0 36-16,-7 4 24 15,0 0 7-15,0-1-11 0,-7 1-34 0,8-1-37 16,-2 2-41-16,2-6-35 0,5-2-30 16,0-1-20-16,7 0-11 0,0-6-12 0,0-2-4 15,14-3-10-15,-2-7-33 0,8 0-87 16,-1-3-118-16,1-8-80 0,6-1-76 15,0-2-118-15,-7 3-131 0,7-3-54 16,-6 3 39-16,-7 0 41 0,7 0 54 0,-8-1 113 16</inkml:trace>
  <inkml:trace contextRef="#ctx0" brushRef="#br0" timeOffset="440832.5389">7411 18394 173 0,'7'-4'485'0,"-7"8"67"0,6-4 48 0,-6 0 48 0,0 4-187 0,6-1-141 0,-6 1-87 0,0 3-59 0,0-3-47 0,0 3-57 0,7 1-75 0,-7-2-65 0,0-1-50 0,0-2-87 0,0 1-177 0,0-1-152 0,0-3-47 0,0 0-2 0,0 0 15 0,0-3 67 0</inkml:trace>
  <inkml:trace contextRef="#ctx0" brushRef="#br0" timeOffset="441140.2265">7404 18170 280 0,'0'-3'450'0,"0"-1"43"0,0 0 26 0,7-3-63 0,0 3-168 0,-1 1-111 0,0-5-70 0,8 4-42 0,-1-2-21 0,-7 2-14 0,7 0-8 0,0 4-5 0,1 0 2 0,-8 0 4 0,7 4 1 0,-7 0 7 0,1 2 11 0,-7 6 14 0,6-5 15 0,-6 4 22 0,-6 5 30 0,6-6 23 0,0 5 21 0,-7 3 14 0,1-3 4 0,6-1-10 0,-7 1-23 0,7-1-21 0,-6 1-35 0,6 0-27 0,0-4-23 0,6-1-15 0,1 1-17 16,-1-3-32-16,1-4-50 0,6 0-70 15,-1-1-68-15,2-6-50 0,-1 3-33 16,0-8-29-16,0 5-43 0,0-5-62 16,0 5-83-16,0-9-29 0,0 5-6 0,0 0 29 15,-6-4 82-15</inkml:trace>
  <inkml:trace contextRef="#ctx0" brushRef="#br0" timeOffset="441493.2839">7828 18090 233 0,'0'-11'431'0,"0"0"46"0,-7-1 30 0,7 2-55 0,-6-1-148 0,6 3-106 0,-6 5-70 0,-1-1-43 0,0 4-26 0,1 0-17 0,0 4-9 0,-8-1-3 0,8 5 1 0,-7 3 2 0,-1-1 0 0,8 6 0 0,-6-5-1 0,4 4-6 0,-4-1-5 0,5 1-3 0,7 3-6 0,-6-7-5 0,6 3-1 0,-7 1 1 0,7-4-2 0,7-3 1 0,-7-1 0 0,6 0-3 0,-6-7-5 0,7 4-11 0,5-8-10 0,-4 0-10 0,4-4-4 0,-6 2 0 0,8-2 2 0,-8-3 9 0,7 0 10 0,-7 4 10 15,8 0 7-15,-8-1 7 0,8 2 7 0,-8 6 12 16,0-5 12-16,1 5 12 0,6 5 22 16,-6 1 24-16,-1 2 10 0,0 3 0 0,1 1-7 15,0 1-12-15,-1 1-23 0,0 2-30 16,1 2-28-16,6 0-35 0,-6-3-51 0,5 4-39 15,2-5-84-15,-8 1-154 0,0-5-157 16,1 1-67-16,0-3-2 0,-1-4 10 16,-6-4 68-16</inkml:trace>
  <inkml:trace contextRef="#ctx0" brushRef="#br0" timeOffset="441990.9575">7606 16818 210 0,'20'5'456'0,"6"2"53"0,0 4 34 0,6 7 0 15,8 4-173-15,5 8-87 0,1 7-53 16,6 2-28-16,-6 9-16 0,5 3-21 16,-5 0-33-16,-7 8-34 0,-6-4-28 0,-1 3-17 15,-12 1-17-15,0 0-22 0,-7 0-33 0,-13-5-34 16,0 5-54-16,0 0-46 0,-13-5-31 0,-1-2-41 15,-5-1-103-15,0 1-158 0,-1-5-50 0,-7 1-15 16,2-4 3-16,-7 4 37 0,6-9 119 16</inkml:trace>
  <inkml:trace contextRef="#ctx0" brushRef="#br0" timeOffset="443559.2988">8258 18339 3 0,'0'3'444'16,"-7"2"81"-16,7-5 62 0,-6 0 61 0,6 0-57 15,0 0-145-15,0 0-71 0,6 0-25 16,1 0-10-16,-1 0-27 0,8 3-40 16,-2-3-46-16,2-3-44 0,5 3-57 15,1 0-69-15,-1-5-95 0,0 2-139 0,1 3-118 16,-7-3-79-16,0 3-123 0,-6 0-187 16,-1 3-79-16,-12 0 41 0,-1 5 68 0,0 3 51 15,-5-3 111-15</inkml:trace>
  <inkml:trace contextRef="#ctx0" brushRef="#br0" timeOffset="443764.7945">8225 18489 219 0,'-6'11'511'0,"-1"-3"61"0,7-1 44 0,0 1 71 0,0-5-162 0,13 1-86 0,-7-1-66 0,8 1-38 0,5 0-33 0,-5-1-97 0,4-3-192 0,2 4-171 0,0-4-185 0,-1 0-276 0,-5 4-146 0,5-4-47 0,-6 3 65 0,0-3 85 0,0 3 133 0</inkml:trace>
  <inkml:trace contextRef="#ctx0" brushRef="#br0" timeOffset="455608.7707">9221 17818 10 0,'8'-10'387'16,"-8"-1"67"-16,6 3 45 0,-6-2 26 0,0 2-138 15,0 1-122-15,0-1-85 0,0 6-62 0,-6-3-42 16,6 5-23-16,-14 0-17 0,8 5-7 16,-7 1 1-16,-1 5 9 0,2 4 21 0,-2 3 31 15,-5 4 39-15,6 0 33 0,-6 7 36 0,5 0 27 16,-5 4 16-16,6 1-6 0,6 5-20 0,-5 3-21 16,4-3-34-16,8 5-34 0,0-2-31 15,0 1-23-15,8-7-18 0,4 1-9 0,1-1-4 16,1-6-4-16,4-4-1 0,2-5-3 15,7-2 0-15,-8-9-3 0,7-2-3 16,0-4-2-16,-6-8-4 0,-1 1-2 16,1-8-2-16,-14 0-3 0,8-1 0 15,-14-2-4-15,-7-4-4 0,0 0-3 0,1-1-2 16,-14 1-1-16,7 3-7 0,-7 1-1 0,8 2-3 16,-8 1-8-16,7 4-11 0,-7 0-24 0,8 0-45 15,-2 7-75-15,8 0-96 0,-7 0-74 16,7 7-41-16,-2-4-26 0,8 5-57 0,0 3-83 15,0-1-45-15,0 2 4 0,0-1 15 16,8 0 27-16,-2-1 92 0</inkml:trace>
  <inkml:trace contextRef="#ctx0" brushRef="#br0" timeOffset="456108.9551">9535 17943 184 0,'0'-10'439'0,"0"-1"53"0,6 3 32 0,-6 0-27 16,0 1-163-16,6 4-122 0,-6-1-81 16,-6 4-48-16,6 4-20 0,-6 4-4 0,6 5 12 15,-8-1 21-15,-4 7 31 0,5 2 41 0,1 1 39 16,-7 7 25-16,6 0 12 0,1 8-1 16,-1 0-22-16,0 7-38 0,1 0-46 0,6 0-41 15,0 0-35-15,0-1-26 0,0-2-14 16,13-8-5-16,-6 0-1 0,6-8 0 15,0-5 3-15,0-3 7 0,7-5 2 0,-1-5 2 16,-6-7-2-16,6-4 0 0,-5-3-3 16,5-8-4-16,-6 0-6 0,-7-3-2 0,1-1-2 15,-1-2-3-15,-6-2-3 0,0-2-1 16,0 3-1-16,-6 3-12 0,-1 1-15 16,1 4-16-16,0 3-23 0,-8-1-29 0,8 9-39 15,-8-1-47-15,2 1-55 0,-1 6-38 0,6 1-16 16,-6 4-30-16,7-1-84 0,-8 0-137 15,8 4-35-15,0 1 1 0,-1-2 9 16,7 1 45-16,-6-3 116 0</inkml:trace>
  <inkml:trace contextRef="#ctx0" brushRef="#br0" timeOffset="456599.1892">9938 18489 250 0,'7'-3'476'0,"-1"3"49"0,-6 0 46 16,6 3 29-16,-6-3-119 0,0 5-71 15,0-2-29-15,8 4-11 0,-8 0-20 0,0 1-55 16,0-1-82-16,6 0-67 0,-6 1-48 16,0-1-37-16,0 0-30 0,0 0-50 15,0 1-103-15,6-5-118 0,-6 1-83 0,0 0-151 16,0-4-203-16,6-4-94 0,-6 0 25 15,0-2 77-15,0 1 59 0,0-2 141 16</inkml:trace>
  <inkml:trace contextRef="#ctx0" brushRef="#br0" timeOffset="457731.7702">10263 18269 98 0,'7'-7'382'0,"-7"0"63"0,7 0 41 16,-7-1-20-16,6-3-116 0,-6 4-97 0,0 3-75 16,0-3-57-16,0 7-37 0,-6-5-26 0,6 5-11 15,-7 5-2-15,0 2 11 0,1 1 23 0,0 3 25 16,-8 3 42-16,8 4 42 16,-7 5 35-16,7-2 16 0,-1 8 2 0,-6 2-15 15,7-3-35-15,0 2-45 0,6-1-46 16,-8 0-33-16,8-3-25 0,8 0-14 0,-2-9-8 15,0-2-4-15,7-4 1 0,0-3-4 16,0-8-1-16,7-4-1 0,-8-7-3 16,2 1-4-16,5-5 2 0,-5-4-3 15,-2 1-3-15,-6-3-10 0,2-2-16 0,-2 1-24 16,-6 0-38-16,0 0-37 0,0 0-53 16,-6 3-40-16,-2 5-30 0,2 3-8 15,-6 1 13-15,5 2 24 0,-6 8 40 0,6 0 39 16,1 0 15-16,-1 3-39 0,0 4-106 15,1 4-146-15,0 1-71 0,6 3-31 0,-6-5 4 16,6 1 60-16</inkml:trace>
  <inkml:trace contextRef="#ctx0" brushRef="#br0" timeOffset="458236.9255">10713 18295 204 0,'7'-8'433'0,"-7"1"54"0,0 0 29 0,-7 0-42 0,7-1-152 15,0 5-109-15,-6-4-76 0,-1 2-48 0,-6 5-21 16,7-3-5-16,-8 3-2 0,2 0 5 0,-1 3 7 16,-1-3 6-16,2 5 1 0,-2 2-1 0,1 0-1 15,0 4-9-15,0-4-9 0,1 8-9 16,-2 0-8-16,1-1-12 0,7 1-12 16,-1 4-6-16,1-4 0 0,-1-1-5 15,7-3-1-15,0 3 0 0,7-6-1 0,-1-1-10 16,1-3-14-16,6-4-20 0,-1 0-14 15,2-8-11-15,5 5-4 0,-6-9 6 16,6 5 19-16,-5 0 31 0,-1 0 32 16,0 3 28-16,0 0 39 0,-7 4 66 0,8 4 58 15,-8 3 37-15,0 4 16 0,-6 0 0 16,7 8-23-16,-7-1-58 0,0 0-64 16,0 4-47-16,7 0-33 0,-7 4-26 15,0-5-41-15,6 2-66 0,-6-5-97 0,0 0-98 16,7 1-64-16,-7-8-62 0,6 0-100 15,0-4-123-15,-6-3-23 0,7 0 30 16,-7-8 30-16,7 0 54 0,-1-3 121 0</inkml:trace>
  <inkml:trace contextRef="#ctx0" brushRef="#br0" timeOffset="458560.0624">10967 18273 2 0,'-6'-7'402'0,"6"3"69"0,0 0 40 0,-7 1 23 0,7 3-124 0,-7 0-140 0,1 3-89 0,-1 5-51 0,7-1-25 0,-6 0-10 0,0 5-8 0,6-2-9 0,0 5-13 0,0-3-13 0,0-2-14 0,6 1-10 0,0-3-5 0,7-2-1 0,-6-1 2 0,6-5 4 0,1 0 5 0,-2-8 2 15,-6 1 2-15,8 0 2 0,-8-4 1 16,1-4 0-16,-1 0-4 0,0 4-2 0,-6-4-4 16,-6 4-5-16,6-3-8 0,-6 7-8 15,-1-4-6-15,-6 3-3 0,0 5-5 0,7 3-15 0,-8 0-47 16,8 3-47-16,0 1-86 0,-1 0-183 16,0 2-158-16,1 6-73 0,6-5 3 0,0 4 23 15,6 3 75-15</inkml:trace>
  <inkml:trace contextRef="#ctx0" brushRef="#br0" timeOffset="462395.8204">11723 17401 182 0,'6'-3'296'0,"-6"-5"28"15,0 1 31-15,0 0-110 0,0-1-34 16,0 1 4-16,0 2 8 0,-6-1 0 0,6 2-9 16,-7 4-14-16,-6 0-17 0,7 4-25 15,-14 0-13-15,7 7-2 0,-7 3-6 16,0 5-4-16,1 2-11 0,-7 9-20 0,6 0-23 16,1 2-25-16,0 1-15 0,-1 4-13 15,7-1-10-15,0-3-5 0,13 4-6 16,0-7 0-16,7 2-2 0,5-6-1 0,8-4 0 15,6-4 0-15,7-3 0 0,6-12-5 16,7 1-12-16,-1-8-56 0,7 1-102 16,-6-9-121-16,-8 6-154 0,2-5-137 0,-1-1-65 15,-7 2 18-15,-5 2 81 0,-1-3 108 16</inkml:trace>
  <inkml:trace contextRef="#ctx0" brushRef="#br0" timeOffset="462768.8371">12100 17621 206 0,'-6'0'348'0,"-1"0"46"0,7 0 33 0,-7 0-111 16,7-4-79-16,7 4-47 0,0 0-38 15,6-4-25-15,0 1-5 0,13-5 2 16,0 1 0-16,6-1-8 0,1-2-17 0,-1 3-17 15,-6-4-24-15,1 3-23 0,-1 5-28 16,-6-5-39-16,-8 8-57 0,1-3-62 0,-6 6-69 16,0 1-104-16,-7 0-119 0,-7-1-41 15,-6 1 17-15,0 3 38 0,-1 4 55 16</inkml:trace>
  <inkml:trace contextRef="#ctx0" brushRef="#br0" timeOffset="463031.1536">12165 17702 199 0,'0'7'357'0,"7"1"44"0,-1-5 35 0,14-3-93 0,0 0-98 0,6 0-67 0,7-3-54 0,-8-2-67 0,8 2-93 0,0-1-95 0,-8 1-166 0,1 3-89 0,-6-4-47 0,0 4 1 0,-7 0 45 0</inkml:trace>
  <inkml:trace contextRef="#ctx0" brushRef="#br0" timeOffset="465447.4137">20697 16763 230 0,'13'-7'490'0,"0"5"46"16,0 2 46-16,-6 2 65 0,0 10-178 15,-7 6-60-15,0 7-12 0,-7 5 11 0,0 10-5 16,1 4-39-16,-7 7-65 0,-1 0-79 0,2 8-65 16,-2-4-55-16,2 3-38 0,-1 1-26 15,-1-8-16-15,8 5-8 0,0-9-13 0,0-7-20 16,6 0-42-16,-8-3-97 0,8-4-126 0,0-8-94 16,0-2-67-16,8-4-123 0,-8-5-172 0,0-3-16 15,6-4 65-15,-6-7 60 0,0 0 59 16,6-3 132-16</inkml:trace>
  <inkml:trace contextRef="#ctx0" brushRef="#br0" timeOffset="465823.7636">20997 17009 315 0,'0'3'487'0,"-6"-3"47"0,-2 12 45 16,-4-1 5-16,6 8-141 0,-14 6-49 0,7 0-8 16,-1 8 2-16,2 0-13 0,6 3-47 15,-8 1-75-15,8-3-72 0,6-2-63 0,0 1-46 16,6-3-31-16,8-4-15 0,-2-5-6 0,8-3-5 15,6-6-4-15,-1-9-3 0,2-3 2 16,5-3-2-16,-6-4 1 0,1-8-2 0,-8 0 0 16,0-7-1-16,-5 4-5 0,-8-8-3 0,-6 4-25 15,0-7-47-15,-6 3-93 0,-8-7-97 16,2 3-76-16,-8-2-45 0,7 3-10 0,-7 3 12 16,0 0 42-16,8 8 19 0,-8-1-55 15,7 5-88-15,1 3-38 0,4 4-5 0,2 3 30 16,6 4 69-16</inkml:trace>
  <inkml:trace contextRef="#ctx0" brushRef="#br0" timeOffset="466023.2303">21316 16976 84 0,'20'-3'462'0,"-8"-2"70"0,2 2 44 0,-8 0 41 0,-6 6-99 0,7-3-98 0,-7 8-36 0,0-1-17 0,0 4-7 0,0 0-18 0,0 4-59 0,0 3-78 0,6 1-69 0,-6 2-51 0,6-3-38 0,1 4-32 0,0-3-50 0,-1-1-83 0,8 0-95 0,-8-3-87 0,7-4-57 0,0-3-33 16,0-1-32-16,7-7-26 0,-8-5-28 0,1-2-53 15,0-4-16-15,-6 2 6 0,6-11 50 0,-6 2 88 16</inkml:trace>
  <inkml:trace contextRef="#ctx0" brushRef="#br0" timeOffset="466201.7534">21648 16818 332 0,'13'-14'490'0,"-6"3"55"0,-1 4 62 0,7 7 21 0,-13 4-120 0,6 10-37 0,2 5-21 0,-8 2-22 0,-8 9-42 0,8 7-77 0,-6 3-96 0,0 3-87 0,-7 5-74 0,6 0-95 0,-6 3-118 0,7-4-119 0,-8 1-80 0,8-4-44 0,0 0-16 0,6-7 14 0,0-8 16 0,0 0-37 0,-7-3-65 0,7-4-32 0,0-8-3 0,0 2 25 0,7-9 73 0</inkml:trace>
  <inkml:trace contextRef="#ctx0" brushRef="#br0" timeOffset="466539.6798">21973 17292 252 0,'0'0'596'16,"0"0"108"-16,-6 0 53 0,6 3 37 0,0-3-207 15,0 3-127-15,0 1-139 0,0 0-92 16,0-1-45-16,0 1-33 0,0 3-48 0,6-3-51 16,-6 3-70-16,0 1-101 0,8-5-111 0,-8 5-78 15,0-4-92-15,0 3-165 0,0-3-133 16,0-1-10-16,-8 5 55 0,2-5 44 0,0 1 75 16</inkml:trace>
  <inkml:trace contextRef="#ctx0" brushRef="#br0" timeOffset="467066.6385">22222 16826 161 0,'6'-8'459'0,"0"5"49"16,7-4 28-16,-6-1 18 0,0 1-210 0,5 4-128 16,2-6-68-16,-2 7-29 0,1-6-4 0,7 5 8 15,-7-2 2-15,6 5-8 0,1 0-10 16,-1 0-20-16,1 5-21 0,-6 1-23 0,-2-1-19 15,1 2-9-15,-6 4-8 0,-1 0-3 16,-6-1 2-16,-6 2 1 0,-1-1 1 0,-6 3-1 16,1 1 0-16,-8-1-3 0,0 1-8 0,1 0-7 15,-1 0-6-15,-6-4-4 0,6 0-7 16,1 3-8-16,5-3-17 0,2-3-11 0,6-1-8 16,-1 4-2-16,14-4 4 0,-7-4 6 0,12 5 21 15,2-1 17-15,5 1 19 0,7-1 26 16,0 0 34-16,-6 5 48 0,5-1 90 15,1 0 70-15,-6 4 50 0,-7 2 31 0,0 2 3 16,-6-1-13-16,-14 4-68 0,1 0-56 0,-1-3-51 16,-12 2-43-16,-1 1-34 0,0 0-25 15,-5 0-27-15,5-4-24 0,0 1-36 0,-6-2-61 16,7-1-134-16,-1-1-140 0,8-4-94 16,5-4-162-16,-6-4-194 0,6 1-61 15,7-4 67-15,0-4 106 0,7 1 78 0,-1-9 164 16</inkml:trace>
  <inkml:trace contextRef="#ctx0" brushRef="#br0" timeOffset="467346.406">22618 16826 209 0,'0'4'346'0,"0"-1"54"0,0 1 21 0,0 0-48 0,0 3-62 0,7-3-55 0,-7 3-45 0,0 1-37 0,7-1-31 0,-1 3-13 0,0 1-6 0,2 5 2 15,4-2 3-15,-6-3-3 0,1 4-14 16,6-1-21-16,-6 1-24 0,5-4-22 16,-4 0-37-16,4-1-41 0,1 2-45 0,0-9-34 15,-6 1-25-15,5 0-36 0,2-4-42 16,-8-4-55-16,8-3-70 0,-8 3-91 0,0-7-56 15,1 0-8-15,-7 0 41 0,6-3 73 0</inkml:trace>
  <inkml:trace contextRef="#ctx0" brushRef="#br0" timeOffset="467602.7159">22847 16797 14 0,'6'-16'428'0,"-6"6"64"0,6 2 45 0,1 5 59 0,0 3-59 0,-1 8-97 0,0 3-22 0,-6 3 5 0,7 8-3 0,-7 0-30 0,0 11-55 0,0 1-83 0,0 5-81 0,0 5-72 0,-7 4-81 0,1 3-149 0,-7 0-145 0,6 0-92 0,1 1-80 0,0-5-87 0,-1-3-76 0,7-3-39 0,-7-5 32 0,7 1 32 0,0-3 45 0,0-9 77 0</inkml:trace>
  <inkml:trace contextRef="#ctx0" brushRef="#br0" timeOffset="468015.6112">23204 17504 99 0,'7'4'447'0,"0"-1"56"0,-1 0 28 0,0-3 18 0,2 0-172 0,-2 0-160 0,0-3-87 0,1 0-50 0,-1-5-25 0,8 0-13 0,-8-3-7 0,0 1-4 0,0-5-3 0,2 1-2 0,-2-1-3 0,0-4-4 0,-6 1-5 0,7-4-3 0,-7 0-8 0,0 5-5 0,0-6-3 0,6 1-2 0,-6 4 0 0,7 0 0 0,-7 3 2 0,7 4 0 0,-7 4 1 0,0-2-2 0,0 7 3 0,0 4-1 0,6-2 3 0,-6 9 0 0,0-2 1 0,0 4 1 0,6-1-1 0,1-2 1 15,-7 3 0-15,7 0 4 0,5-4 3 16,-5 0 7-16,6 1 11 0,-6-5 22 0,12 1 21 16,-12 0 23-16,13-8 27 0,-8 4 22 0,8-7 24 15,-7-1 9-15,7 1 10 0,-8 0 12 16,8-4 15-16,-7 4 22 0,0 0 8 0,0-1 6 16,-7 4-3-16,8 4-11 0,-8 4-22 15,0-1-27-15,1 9-23 0,-7-1-24 0,6 3-23 16,-6 4-22-16,7 4-25 0,-7 0-20 0,0 4-27 15,7-4-28-15,-7 4-28 0,6-5-36 16,0 2-54-16,8-4-111 0,-2-1-181 0,2-4-145 16,-1-2-241-16,7-6-141 0,-8 2-42 0,1-5 60 15,7 1 160-15,0-8 149 0</inkml:trace>
  <inkml:trace contextRef="#ctx0" brushRef="#br0" timeOffset="469953.2991">21766 13218 82 0,'0'29'282'0,"0"7"35"16,-7-3 30-16,7 8-64 0,-7-1-89 0,1 7-46 15,-7 0-24-15,6 9-25 0,-6-1-16 16,1 4-7-16,-2-1 0 0,1 5 9 16,-7-1 8-16,8 0 10 0,-2 4 3 0,-5-4-5 15,6 1-8-15,0-1-14 0,0-3-18 16,0 3-17-16,0-3-17 0,0-1-7 15,6 1-8-15,-6-1-5 0,7 0-3 0,-1 5-3 16,7-5 3-16,0 1-4 0,0 0 1 16,7 0-1-16,-1 0 0 0,7-1 3 0,-6 1 2 15,6-4 0-15,6 3-1 0,-5-6 2 16,5 2-1-16,7-3-4 0,0 5-1 0,7-9-1 16,-1 0-1-16,1 2 1 0,6-6 1 15,7 1 5-15,-1-3 2 0,7-5 3 0,1-3 0 16,5 4 6-16,1-7 1 0,-1-1-3 15,0-4 3-15,7 1 2 0,1-1 2 0,-1-3 0 16,0 1-3-16,0-5 2 0,0 0-1 16,-6 0 0-16,6 1 1 0,0-1-1 0,0-4 6 15,8 6 4-15,-2-6 0 0,0 4 0 16,8-3-1-16,-2 2-4 0,2-1-5 0,-1 2-5 16,7-3 0-16,-1 3-7 0,1-4-1 15,7 1 1-15,-1-4 4 0,0 4 6 0,-1-4 7 16,1 3 10-16,1-3 9 0,-1 0 5 15,0 4 8-15,0-5 2 0,1 7-3 0,-1-3-3 16,0-1-7-16,0 7-6 0,0-6-11 0,7 4-7 16,-7 1-7-16,0-1-3 0,1-4-6 15,5 6-1-15,1-6-2 0,0-1-1 0,6 4-5 16,-6-7-1-16,6 5 5 0,-6-4 4 0,6-4-1 16,-7 4 2-16,14-4 1 0,-7 1-1 15,7-1-5-15,-1 4-2 0,2-4 2 0,-1-3-1 16,5 4 0-16,1-1-1 0,1 0-1 15,-1 0-3-15,1-3 2 0,-1 0 5 0,0-1-2 16,0 1 3-16,7-1 2 0,-7-3 1 0,7 0-5 16,0 0-2-16,-1-3 3 0,1-1-1 15,6 1 1-15,0 3 0 0,1-4 0 0,6-3 3 16,-7 3 6-16,7 0 8 0,-1 1 15 16,2 3 28-16,-2-5 34 0,7 5 26 0,-6 0 27 15,6 0 18-15,-6 5 5 0,0-5-18 16,-1 3-24-16,8 5-28 0,-14-5-27 0,0 1-24 15,1 3-21-15,-1 0-9 0,0-2-10 0,0-2-4 16,-6 1-6-16,6-1 0 0,-5-3-1 0,5 0-1 16,-7-3-2-16,7-4 0 0,-6 2-2 0,0-5 0 15,-7 2-1-15,1-6 0 0,-8 2 1 0,-5-2-5 16,-8 3-10-16,1-4-22 0,-7 0-46 0,-13 1-62 16,-6-4-84-16,-7 4-70 0,-6-5-41 0,-14 1-55 15,-5-5-101-15,-15 5-118 0,-18-8-8 16,-7 5 25-16,-7-5 26 0,-12 0 60 0</inkml:trace>
  <inkml:trace contextRef="#ctx0" brushRef="#br0" timeOffset="472631.1337">23882 11726 140 0,'-26'4'306'0,"0"0"28"16,0 3 22-16,0-3-86 0,0-1-92 15,-1 0-54-15,2 2-33 0,-1-2-19 0,0 2-14 16,-1-2-9-16,1 1-2 0,-6-1-2 15,6 1 1-15,-7-4-1 0,1 4 3 0,-1-4 3 16,1 0-1-16,-1 0 1 0,-6 0-4 16,7-4-7-16,-8 4-10 0,7-4-9 0,1 4-7 15,-7 0-6-15,7 0-2 0,-1 0-3 16,1 0 0-16,-1 4-2 0,1 0-1 0,5-4 2 16,-5 3 1-16,-1 1 0 0,7 0 0 15,-6-1 0-15,5 1 4 0,1 4-3 16,-6-5 3-16,5 4-2 0,1 0 0 0,1 1 0 15,-7-1-1-15,5 0-1 0,1 1-1 16,0 3 1-16,0-1 1 0,-7 1-3 0,7 5 0 16,-6-5 0-16,-1 3-2 0,1-3 0 15,-1 3 0-15,1 1 1 0,-1 0-1 0,1-1 4 16,-1 1 2-16,7-1-1 0,-7 5-1 16,7 0 1-16,0-1 1 0,0 0-3 15,-1 4 3-15,2-4 6 0,5 8 4 0,0-3 4 16,8 2 4-16,-8 0 5 0,7 5 4 15,0-2-2-15,0 3-1 0,1 5-2 0,-2 1-5 16,8 3-5-16,-1 0-5 0,1 1-2 16,6 2-5-16,0 1 0 0,0 0-3 0,6 0-2 15,-6 0-2-15,7 4 2 0,-1-4-2 16,0 4 2-16,-6-1 2 0,8 1 0 16,-8-1 3-16,6 5-1 0,-6-5 2 15,-6 4-4-15,6 1 0 0,-8 0-2 0,2-2-2 16,0-2 0-16,-1-1 0 0,1-3 1 15,-1 1 0-15,0-2 2 0,1-2-2 0,6-1-19 16,0-7-63-16,0 1-179 0,0-6-141 16,0-6-75-16,0-10-36 0,6-10-3 0,8-9 51 15</inkml:trace>
  <inkml:trace contextRef="#ctx0" brushRef="#br0" timeOffset="477403.3723">21726 15225 338 0,'-13'4'383'0,"1"0"30"15,-2-4 2-15,-5 0-125 0,12 0-106 16,-6 3-66-16,1-3-41 0,-2 0-20 16,1 0-7-16,0 0 1 0,0 0 3 0,0 0 6 15,0 0 2-15,7 0-3 0,-14-3-10 16,7 3-7-16,-7 0-9 0,8 0-9 0,-8-4-6 16,-6 4-6-16,7 0-4 0,-8 0-3 15,1-4-3-15,0 4-3 0,-6-3 3 0,-1 3 0 16,0-4-1-16,-5 0 3 0,-2 1-1 15,1-1 3-15,-6 1-6 0,-1-2 2 0,1-3 0 16,-1 2 0-16,-7-2 1 0,-4-3 0 16,4 4 3-16,-6 0 0 0,7-4-1 15,-7 3 0-15,1-3-1 0,6 4 1 0,-7-4-2 16,1 4-1-16,-1 0-1 0,-6 0 0 16,0-1 0-16,-7 1 0 0,0-1-1 15,1 2-1-15,-1-2 0 0,0 3 2 0,1-2 1 16,6 0 1-16,-7 3 2 0,0-3 1 0,1 3-2 15,-7-3 1-15,6 4-3 0,-6-2-2 16,0-1-1-16,-1 2 0 0,2 0-2 16,4-3 1-16,2-1 1 0,0 5 1 0,-2-8-1 15,2 4 2-15,6-1 4 0,-6-2 1 16,6-1 1-16,-1 0 3 0,1-5 1 0,0 6-1 16,0-1-1-16,6-4-2 0,0 4-4 15,1-4 1-15,6 4 1 0,-6 1-1 0,-1-1 0 16,6 0 3-16,-5-1 1 0,6 2-3 15,-6-2-2-15,5 1-2 0,-6 4 0 16,7-4-3-16,-7 4 0 0,8-4 1 0,-2 3-1 16,1 1-2-16,1 0 1 0,5 0-1 15,0-1 2-15,-6 1-1 0,7 0 0 0,-1-1 3 16,1 5 1-16,5-5-1 0,-5 5 0 16,-1-5 0-16,1 5 1 0,-8-4-2 15,8-1 1-15,-7 4 0 0,7-3-1 0,-8-1 1 16,1 5 0-16,7-4-1 0,-8 2-1 0,8-1 2 15,-1 2 3-15,-6-3 2 0,6 3-2 16,0-4 1-16,-5 5-1 0,5-4 2 16,-6 3-4-16,6-3-1 0,-6-1 0 0,-7 5 1 15,8-5 0-15,-2 1 1 0,1 0-1 16,-7 0 1-16,8-1-1 0,-2 0-1 0,1 1 0 16,1 0 0-16,-2-4 0 0,1 0 1 15,7 3 0-15,-8-6 0 0,1 3 1 0,7-3-1 16,-8-1-2-16,2 0-1 0,-2-3 3 15,7-1-1-15,-5 1-1 0,5 0-2 0,-6-4 2 16,6 4 1-16,1-4-4 0,-1 0 5 16,1-4 2-16,-7 3 2 0,5 2 2 0,2-5 0 15,7 4 2-15,-9 1-5 0,2-2-1 16,-1 1-1-16,1-3-1 0,-7 3-2 16,7-4 0-16,-1 3 0 0,-7-2-2 15,8 3 0-15,-7-3-1 0,6-1 0 0,-6 4-2 16,7-3 2-16,-7 2 2 0,5 2 2 0,-4-4 0 15,5 2 1-15,-6-3 3 0,6 5-2 16,1-5 1-16,-1 4-1 0,1-4 0 16,-1 1 1-16,1 0-2 0,-1-2-1 0,1 1-2 15,-1-2-2-15,7-2 0 0,-6 4 0 16,5-4 0-16,-5 5 2 0,5-4 0 16,-5 3 3-16,6-2 0 0,-7 2 2 0,7 3 2 15,-6-2 1-15,5-1-3 0,-5 4-1 16,-1 0-1-16,1-1-1 0,-1 3 1 0,1 1 1 15,-2-3 3-15,2 4 1 0,-1-1-1 16,7 1 0-16,-6 0-3 0,6 0-2 0,-7-1-1 16,8 1-2-16,-2 3 1 0,1-3 0 15,0 3 1-15,7-3 2 0,-7 0-1 0,5-1 2 16,2 1 0-16,-1-1 2 0,1 1-1 16,-1 0-2-16,1 0 0 0,-1-1 0 15,1 1 0-15,-1 0-1 0,-6 4 1 0,7-5-2 16,-1 1 1-16,1-1 1 0,-2 4-1 0,9-3-1 15,-7 4-2-15,-1-6 1 0,7 7-1 16,0-1 1-16,-7-3 0 0,7 3-2 16,0 0 2-16,0-1 2 0,-7 1 0 0,7-1 0 15,-7 4 2-15,7 0 2 0,1-1 0 16,-7 2 0-16,5-1-1 0,1 3 1 0,-6 2-4 16,-1-3 0-16,7 6 0 0,-7-4 0 15,7 3 0-15,-6 4-1 0,6-3 0 16,-1-1 1-16,1 4-1 0,-6 0 1 0,5-4 0 15,8 4 0-15,-7 0 1 0,0 0-1 16,7-3 0-16,-1 3 0 0,-6-4 0 16,6 4-1-16,1-3 1 0,6-1-1 0,-6 4 1 15,5-4-1-15,-5 0 0 0,6 1 1 16,-6-5-2-16,5 5 1 0,2 0-1 16,-8-2 0-16,7-2 2 0,-1 2 0 0,2-1 0 15,-8 3-1-15,7-5 0 0,0 5 0 0,-6-4-3 16,-1-1 2-16,7 0-1 0,-7 5-1 15,0-5 2-15,2 1 2 0,4-1 0 0,-5 1-1 16,-1 0 1-16,0 0 4 0,1-1-2 16,-1 2 1-16,2 2 0 0,-2-4 0 0,-7 1 0 15,15 0-1-15,-8-1 2 0,0 1-4 16,1 0-1-16,-1 3 1 0,0-3-2 0,-5-1 1 16,5 2-1-16,-6-2-1 0,0 0 1 15,7 1 0-15,-7 3 2 0,6-3 0 16,-6-1 0-16,-1 1 0 0,8 0 2 0,-7 0 0 15,6-1-1-15,-5 1-2 0,5-1 0 16,-6 5-2-16,6-4 0 0,1 3 0 0,-1-3 2 16,0-1 4-16,2 0 1 0,-2 1 0 15,1 1 0-15,5-6-1 0,-5 2-1 16,6 1-1-16,-7-5-2 0,1 3 0 0,5-3 2 16,-5-1 0-16,-1 5-1 0,1-9 2 15,0 4 0-15,-1 0-1 0,1 1 0 16,-1-1 0-16,0-3 0 0,-5 3-1 0,5-4 0 15,0 5 1-15,1-4 1 0,-7 3-1 0,6 1-1 16,-6-2 0-16,0-2 1 0,7 4 0 16,-8-1-3-16,8-3 1 0,-8 3 0 15,8-3 2-15,-7-1-1 0,6 2 2 0,1-3 0 16,-7-1 1-16,6 3 0 0,1-4 0 16,-7 0 0-16,6 0-3 0,-6-4 1 0,7 0-1 15,-7 1-1-15,0-1 0 0,0 1 0 16,-1-5 1-16,1 1 1 0,-6-4 2 15,6 4 2-15,-7-5 0 0,0-1 2 0,1 1 0 16,-7 1-2-16,0 0 0 0,-7 0 2 16,7 0-3-16,-6 0 0 0,-1-3 3 15,1 3 3-15,-1 1 0 0,1 1-2 0,-1-2 4 16,-7 1-1-16,8-2-1 0,0 2-3 16,-1 2-2-16,-6-3 2 0,6 0-4 15,0-4 1-15,-5 1-2 0,5-1-1 0,-6 0-5 16,0-3 2-16,6 0 0 0,-6 0-3 0,6-4 2 15,-6 4-2-15,7-4 7 0,0 4-1 16,5-4 1-16,-5 0 2 0,-1 0 0 0,7-1 2 16,0 2-1-16,-7-5-1 0,7 0-2 15,-6 1 3-15,-1-1 2 0,1 0 2 0,-1-3 1 16,-7 4 2-16,2-1 0 0,-1 0 1 16,-1 1 1-16,2 3-2 0,-2-5 3 0,7 6-2 15,-5-5 3-15,5 1-3 0,-6 3 1 16,6-4-3-16,1-3-1 0,-7 0-1 15,6-1-2-15,-6-3 3 0,0 0-1 0,-1-3 1 16,-5-2 4-16,0 6 3 0,5-5-1 16,-5 1 0-16,-1 0-1 0,7-1 3 0,-7 0-5 15,7 1-1-15,0-5-1 0,0 1-3 16,0-1-1-16,-6 2-4 0,5-2-5 16,1 1 3-16,-6 0-1 0,-1 3 0 0,1 1 0 15,-7 3-1-15,0-1 3 0,-1 2-7 0,1 2 2 16,0 1-1-16,-1 0-1 0,1 3 0 15,-6 4-1-15,5 0 0 0,-5 0-7 0,0 4-4 16,6 3-8-16,-1 1-17 0,0 2-20 16,9 5-20-16,-2-1-25 0,13 9-76 15,1-1-186-15,5 8-110 0,1 2-49 0,0 4-15 16,7 1 10-16,6 4 73 0</inkml:trace>
  <inkml:trace contextRef="#ctx0" brushRef="#br0" timeOffset="481762.2433">25067 17064 399 0,'13'-18'466'0,"-6"3"42"15,6-4 25-15,-7 5-117 0,0 0-141 0,2 3-68 16,-2 0-27-16,-6 3-3 0,0 5 41 16,0 0 55-16,-6 6 58 0,-8 0 32 0,2 8 15 15,-8 8 0-15,1 2-42 0,-7 9-54 16,6 7-66-16,-7-1-58 0,-5 8-47 0,13 0-36 15,-7 3-24-15,0 2-18 0,6-2-14 16,7-3-11-16,7 0-6 0,-1-8-3 0,14-2-1 16,-1-5-1-16,0-7 1 0,14-4 0 0,-1-3-2 15,1-9 1-15,6-6-2 0,1 0-3 0,-2-3-1 16,1-8 3-16,0 0 2 0,-6-3 2 0,-7-1 1 16,0 0-2-16,-6-3-1 0,-7 4-6 15,-7-1-4-15,0 0-3 0,-6 1-3 16,-7 6 3-16,2 1-2 0,-2-1-6 0,-7 5-8 15,1 3-22-15,1 0-62 0,5 3-132 0,0 1-129 16,1 3-75-16,6-3-130 0,0 4-202 16,7-1-64-16,-1 0 67 0,7 4 95 0,0-4 69 15,0-2 128-15</inkml:trace>
  <inkml:trace contextRef="#ctx0" brushRef="#br0" timeOffset="482120.2881">25530 17086 415 0,'6'-11'500'0,"0"4"40"0,-6 3 27 0,-6 4-62 0,0 4-148 0,-7 7-42 0,0 3 4 0,-7 8 27 0,7 0 27 0,-7 3-4 0,-5 9-33 0,5-1-61 0,0 0-63 0,8 7-63 0,-2-3-53 0,1 0-40 0,7-1-23 0,6 1-12 0,6-7-4 0,1-1-8 0,6-4-2 0,0-3-5 0,0-4-3 0,6-7-6 0,1 0-6 0,-1-7 2 0,1-1 0 0,0-3 3 0,-1-3 0 0,-6-4 3 0,-6-1 3 0,5-3 0 0,-12 0 1 0,0 0 0 16,0 0 1-16,-12 4 0 0,-1-3 0 0,0 1 0 15,-7 6 2-15,1-4-1 0,-1 7-18 0,1 0-53 16,-1 4-113-16,0-1-126 0,8 0-81 15,-2 6-100-15,1-3-154 0,7 2-121 0,0 3 21 16,-2 0 77-16,8 0 55 0,0 3 86 16</inkml:trace>
  <inkml:trace contextRef="#ctx0" brushRef="#br0" timeOffset="482326.734">25699 17606 300 0,'13'0'689'0,"-6"0"142"0,-1 4 89 0,1-1 62 0,-1-3-211 0,-6 4-173 0,0 0-197 0,0-1-132 0,-6 4-86 0,6-2-64 0,0-2-65 0,0 5-61 0,-7-5-69 0,7 1-110 0,0 0-145 0,0-1-94 0,7 1-71 0,-7-4-124 0,6 0-160 0,-6 0-9 0,7 0 82 0,-1-4 66 0,0 1 69 0,2-5 139 0</inkml:trace>
  <inkml:trace contextRef="#ctx0" brushRef="#br0" timeOffset="482576.1">26077 17295 100 0,'13'-18'503'0,"-7"3"114"0,1 4 88 0,-7 3 95 0,0 1-70 0,0 11-103 15,-7-1-84-15,-6 5-84 0,1 7-67 0,-2 3-85 16,2 0-101-16,-2 4-83 0,1 4-54 0,0 0-31 16,0 3-20-16,7 0-15 0,-8-3-14 0,14 3-9 15,0-7-7-15,8 0-2 0,-2-4-1 16,6-3 4-16,8-4 11 0,-7-4 6 0,7-7 6 15,0 0 9-15,-1-3 1 0,-6-5 6 16,6-3 3-16,-5 0 2 0,-2-3-1 0,-5-5-7 16,-1 1-14-16,1-3-20 0,-7-2-25 0,-7-3-26 15,7 1-24-15,-13 3-23 0,7 0-13 16,-7 3-12-16,0 1-17 0,7 3-49 0,-8 1-74 16,1 6-45-16,7-2-57 0,-8 6-142 15,8 0-144-15,0 4-28 0,6 4 46 0,0 0 42 16,0-1 65-16</inkml:trace>
  <inkml:trace contextRef="#ctx0" brushRef="#br0" timeOffset="482959.0985">26539 17251 180 0,'13'-15'470'0,"1"4"48"0,-2-3 29 0,-12-1 20 0,0 4-202 0,0 0-128 0,-6 4-60 0,-8-1-19 0,2 1 5 0,-1 7 11 0,-7-4 2 0,0 8-2 0,1 0-18 0,0 2-18 0,-1 2-33 0,-7 3-32 0,9 4-30 0,-2 0-26 0,7-1-30 0,-1 4-44 0,2-3-41 0,6 0-34 0,-1 4-19 0,7-9-14 0,7 1 8 0,-1 0 20 0,6-4 26 0,2-3 20 0,5-4 13 0,-5 0 10 0,4-4 12 0,9-3 16 0,-7 0 22 0,-1-1 29 0,0 1 42 0,-5-3 52 0,5 2 55 0,-6 4 60 15,-6 1 67-15,5-1 66 0,-4 4 30 0,-8 4-1 16,6 3-24-16,-12 4-46 0,6 0-68 0,-8 7-79 16,2 0-61-16,-7 5-44 0,7-1-30 15,-7 7-22-15,0-3-27 0,6 3-30 0,-6 0-42 16,0 4-100-16,0-4-123 0,7 1-87 0,-7-1-46 16,6-3-10-16,7-5 14 0,0-2 83 15,0-4 104-15,0-5 30 0,0-2-61 0,7-5-123 16,-1-3-73-16,1-3-35 0,-1-5-5 0,7-2 47 15</inkml:trace>
  <inkml:trace contextRef="#ctx0" brushRef="#br0" timeOffset="483277.7968">26897 17159 300 0,'7'-7'439'0,"-7"0"40"0,7-1 28 0,-7 1-84 0,-7 3-146 0,7 4-97 0,-7 0-62 0,7 4-32 0,-6 0-12 0,-1 3 0 0,1 4 12 0,0-1 15 0,6 2 16 0,-7 2 2 0,7 2-8 0,0-5-17 0,0 3-21 0,7-3-24 0,-1 0-19 0,7-4-9 0,-7 1-1 0,8-8 1 0,5 3 12 0,-6-6 22 0,0-1 34 0,0-7 36 0,0 3 30 0,1-2 24 0,-8-5 5 0,-6-4-14 0,0 1-29 0,0-1-36 0,-14 2-34 0,8-5-28 0,-14 3-14 0,7 1-6 0,-6 0 0 16,0 4-3-16,-1 6-3 0,1 0-32 0,-1 5-114 16,0 3-121-16,7 3-109 15,0 8-221-15,7 1-175 0,-1 6-61 0,1 4 57 16,0 0 89-16,-2 0 90 0</inkml:trace>
  <inkml:trace contextRef="#ctx0" brushRef="#br0" timeOffset="485170.9186">27373 17848 189 0,'0'7'504'0,"0"5"84"0,0-9 49 0,6 1 42 16,7-1-178-16,1-3-81 0,12 0-39 0,0 0-17 15,13-3 11-15,6 3-3 0,1-4-24 0,5 1-65 16,8-2-60-16,6 2-60 0,-6-1-61 16,0 1-50-16,-1 3-59 0,-5 0-63 0,-1 0-123 15,-7 3-151-15,1 1-103 0,-7-1-122 0,-6 2-222 16,-1 2-85-16,-6 0 40 0,-7 0 107 16,1 1 85-16,-7 0 123 0</inkml:trace>
  <inkml:trace contextRef="#ctx0" brushRef="#br0" timeOffset="485903.6356">28728 17500 407 0,'-7'-3'508'0,"0"-2"40"0,1 2 30 0,-7 6-73 16,0 5-182-16,0 3-90 0,-1 4-44 15,8-1-17-15,-6 5-11 0,5-1-12 0,0 4-30 16,7-4-26-16,7 4-27 0,0-3-22 0,-1-4-16 16,14-1-9-16,-1 1-6 0,1-8-2 0,6 1-1 15,-7-8 0-15,13 0 12 0,-6-8 19 16,-6-3 15-16,6 0 14 0,-7-3 18 0,1-1 10 16,-6-4-3-16,-2 1-13 0,-12-4-14 0,0 4-13 15,0-8-16-15,-6 4-12 0,-7 3-11 16,0-3-3-16,-1 4 1 0,2 0 2 0,-1 7 2 15,0 0-3-15,0 0-3 0,-1 4-9 0,8 3-15 16,6 0-31-16,0 4-59 0,0 0-71 16,0 4-61-16,6 0-42 0,8-1-17 0,5 1 9 15,1 0 41-15,0-4 60 0,12-4 57 16,-6 0 44-16,7 1 31 0,6-8 21 16,-7-1 17-16,13-5 14 0,-5-3 7 0,-1 3 3 15,0-5-2-15,-7 0-1 0,1-4 4 0,-7 8 7 16,-6 0 15-16,-1 3 10 0,-6 3 29 15,-6 5 65-15,-1 7 96 0,1 7 73 0,-14 9 51 16,1 5 44-16,-1 13 18 0,-13 2-40 0,8 12-81 16,-8 7-71-16,1 3-63 0,5 5-51 15,-4 6-45-15,-2 1-37 0,6 8-35 0,8-6-31 16,-1-2-23-16,14-4-13 0,6-4-3 0,6-7 10 16,7-7 24-16,1-12 23 0,5-7 21 15,7-10 13-15,-7-4 2 0,8-12-5 0,-7-6-16 16,-7-9-17-16,-1-6-25 0,-5-4-31 0,-7-7-50 15,-6-4-67-15,-7-4-70 0,-7-3-63 16,0 3-41-16,-11-3-13 0,-2 7 25 0,0 0 53 16,-7 8 67-16,-5 2 60 0,7 9 1 0,-8-1-96 15,7 8-138-15,0 3-73 0,6 4-34 0,1 4-9 16,5 0 51-16</inkml:trace>
  <inkml:trace contextRef="#ctx0" brushRef="#br0" timeOffset="486175.9249">30141 17808 350 0,'-20'0'491'0,"0"0"90"0,1 0 123 0,6 0 36 0,0 0-100 0,1 0-62 0,12 0-30 0,0 4-54 0,6-4-98 0,7 0-112 16,13 0-85-16,6 0-64 0,7-4-45 16,13 0-36-16,7 1-19 0,12-5-12 0,2 4-10 15,-2-4-10-15,7 2-37 0,-6-2-134 0,-1-3-186 16,-6 4-178-16,-12 0-251 0,-1-1-160 0,-13 5-52 16,-7-1 85-16,-5-3 159 0,-8 7 162 15</inkml:trace>
  <inkml:trace contextRef="#ctx0" brushRef="#br0" timeOffset="490277.3884">30466 17134 37 0,'20'-8'439'0,"6"-3"59"0,7 0 32 0,6 0 17 0,-1 1-134 0,9-1-183 0,-2 0-107 0,7-1-65 0,-7 1-82 0,-5 0-156 0,-8 4-181 0,-5-1-97 0,-8 1-49 0,-13 0-20 0,1 3 36 0</inkml:trace>
  <inkml:trace contextRef="#ctx0" brushRef="#br0" timeOffset="491558.89">27686 17602 105 0,'0'0'417'16,"0"0"58"-16,0 0 33 0,0 0-13 16,0-3-141-16,0 3-128 0,0 0-88 0,0-4-53 15,6 1-26-15,-6-2-16 0,6 2-9 0,-6-4 0 16,0 0 8-16,7-1 13 0,0 1 10 0,-7-4 7 16,6 0 9-16,-6-4 8 0,0 1 4 0,6-4-5 15,-6-1-8-15,7-3-7 0,-7-4-9 16,0 0-16-16,7-2-12 0,-7-2-16 0,0 1 0 15,0 0-12-15,0 0-5 0,0-1 0 16,0 8-3-16,0-4 19 0,0 8 7 0,0 3 13 16,0 4-4-16,0 0 3 0,0 8 3 15,0 3 13-15,6 3 15 0,-6 8 18 0,7 4 29 16,-7 6 15-16,6 2 6 0,0 7-16 0,8-2-22 16,-8 2-20-16,8 3-20 0,5-4-15 15,0-3-15-15,0 0 5 0,8-8 24 16,-1-4 29-16,6 1 31 0,1-12 25 0,-7 2 14 15,6-10-2-15,-5-2-22 0,-1-4-27 0,0-3-31 16,-7-1-22-16,-5-7-18 0,-2 0-11 16,-5-4-13-16,-7 1-21 0,0-8-38 0,-7 0-80 15,-5-8-157-15,-8 1-125 0,0 0-71 16,1-4-27-16,-1 7-27 0,7 1-39 0,-7 3-45 16,8 6 20-16,-2 10 18 0,2 2 11 0,-2 4 45 15,1 4 108-15</inkml:trace>
  <inkml:trace contextRef="#ctx0" brushRef="#br0" timeOffset="500811.5727">31105 17771 264 0,'0'0'432'0,"0"0"41"0,-7 0 26 0,1-4-67 0,-7 8-149 16,6-4-99-16,-5 0-59 0,-2 4-34 0,1 2-25 15,-6-1-14-15,6 2-14 0,-7 4-10 0,7-3-8 16,0 3-6-16,0-1-4 0,6 1-3 0,-6 0-1 16,13 1-3-16,-6-2-1 0,12 1-1 0,1-3 0 15,-1 2 6-15,7-2-4 0,0-5-1 0,1 2 0 16,5-2-2-16,-6-6 2 0,6 3-5 0,1-5 1 15,0-1 3-15,-7 1-1 0,0-5 1 16,0 2 1-16,-7-3 8 0,0 1 7 0,2-5 9 16,-8 4 10-16,6-4 14 0,-12 4 15 0,6-3 13 15,-8 2 24-15,2-2 17 0,-7 3 7 0,7 3-7 16,-7-3-7-16,0 4-18 0,7 3-32 0,-8 1-27 16,1 3-16-16,0 0-10 0,0 3-8 0,0 1 0 15,0 0-3-15,7 3-14 0,-1 0-12 16,0 4-19-16,7-3-18 0,0 3-23 0,7 0-15 15,0-4-4-15,-1 1 2 0,14-2 10 0,-7-1 16 16,6-2 19-16,-6 1 20 0,1-8 17 0,-2 4 13 16,1-3 7-16,0-5 5 0,-6 5 2 0,-7-5 2 15,0-3-1-15,0 4-2 0,-7-4 0 0,-6 3-2 16,0-3-5-16,-7 4-11 0,-6-4-21 0,7 4-47 16,-7-1-175-16,0 5-169 0,-7 0-87 0,7 3-35 15,7 0-7-15,-7 0 35 0</inkml:trace>
  <inkml:trace contextRef="#ctx0" brushRef="#br0" timeOffset="507495.3162">30610 17020 50 0,'6'-3'355'15,"0"3"45"-15,2-5 34 0,-2 2 3 0,-6-1-153 16,6 4-93-16,-6 0-48 0,0 0-24 0,7 0-18 16,-7 4-7-16,-7-1-4 0,7 5-4 0,0-1-14 15,-6 4-14-15,0 5-5 0,6-2-4 16,-14 4 1-16,8 0 9 0,0 1 10 0,-2 3 4 16,2 3 2-16,-7-3 4 0,7 4 3 0,-8-4-4 15,8 4-7-15,-6 0-6 0,4-5-9 0,-4 5-7 16,5-4-9-16,-6 4-7 0,6-5-1 15,1 1 9-15,0 0 9 0,-2 0 5 0,8-4 10 16,0 1 8-16,0-1 6 0,0-3 4 0,8 0-1 16,-2-1 1-16,0-3-4 0,1 0-6 0,0 0-12 15,6 0-11-15,-1-4-11 0,8 0-8 0,0 1-9 16,-1-4-5-16,7 0-1 0,0-4-5 16,7 0-2-16,-1-4-4 0,1 0-2 0,-1 1-2 15,1-4-13-15,-7-1-24 0,0 0-30 0,0 1-33 16,1-4-41-16,-15 3-38 0,8 2-38 0,-7-5-21 15,-7 3-10-15,-6 1-16 0,0 0-65 0,-6-1-162 16,-7 1-60-16,-7 3-10 0,0 1 7 0,-5 3 35 16,-1 0 97-16</inkml:trace>
  <inkml:trace contextRef="#ctx0" brushRef="#br0" timeOffset="507798.5052">30395 17295 355 0,'0'-3'424'0,"0"3"49"0,6-5 31 0,-6 2-127 0,6 3-116 0,2-4-78 0,-2 4-49 0,7-3-40 0,7 3-26 0,6-4-16 0,-7 4-12 0,13-4-11 0,-6 4-8 0,7-3-10 0,-1 3-7 0,-5 0-10 0,5 0-9 0,-12 0-22 0,6 0-61 16,-7 0-125-16,-5 0-166 0,-2 3-82 16,-5-3-39-16,0 0-3 0,-7 0 46 0</inkml:trace>
  <inkml:trace contextRef="#ctx0" brushRef="#br0" timeOffset="510597.8958">22312 16064 231 0,'-39'-8'287'0,"7"6"29"0,-1-6-31 16,-6 0-89-16,0 1-50 0,-7-4-32 0,1 3-32 16,-1-2-23-16,-6 2-10 0,-6-3-2 15,-8 5 3-15,1-6 6 0,0 5 3 0,-6 0 1 16,-1-1-4-16,-6 5-5 0,6-6-11 16,-6 9-9-16,6-2-7 0,-6 2-6 15,0 2 0-15,0 3-6 0,6-1-3 0,1-1-2 16,-1 5-2-16,7 2 0 0,0 2-1 0,0-2 3 15,0 5-2-15,6 4 2 0,7-5-1 16,-7 4 1-16,7 1-1 0,0 3-5 0,6 0 1 16,-6 3 0-16,6 0 0 0,-5 5-2 15,5 3-2-15,1 0 1 0,-1 1 1 0,7 3-3 16,0-1 3-16,-1 0-1 0,1 0 2 16,7 6-1-16,-1-6-2 0,1 4 0 0,6 1 2 15,-7-1 0-15,7 4 3 0,-7-4 2 16,7 3 2-16,0-2 0 0,7-1-1 0,-7 0-4 15,6 1-1-15,-6-4-3 0,7-1 0 0,-1 4-2 16,0-3 1-16,1-4 1 0,6 4 1 16,-6-3 1-16,5 2 2 0,8-3 2 0,-7-4 1 15,13 3 2-15,-6 1 0 0,6-3 0 16,0-1 2-16,6 0 0 0,0 1 1 0,7-1-3 16,1 0 0-16,-2-3 0 0,2 3-2 0,5-3-2 15,1-1-1-15,0 1 2 0,5 0 0 16,1 0-1-16,0-5 0 0,0 5-2 0,7-4 1 15,6 4-3-15,-7-5 1 0,14 2 0 0,-1-2-2 16,2-2 5-16,4 4-1 0,1-2 2 16,7-3 1-16,0 4-1 0,0-3 5 0,6-1 0 15,-7 0 0-15,14 0-1 0,-7 0-2 0,7-2-1 16,6 2-2-16,0-3-2 0,0-4-1 16,7 3 1-16,0-2 1 0,6-2 2 0,0 1 2 15,0-4-1-15,7 2 0 0,6-3 0 0,0-2-1 16,7 3-2-16,-7-3 2 0,0 0 1 0,0-2 0 15,-6 6-1-15,6-4-1 0,0 4 1 0,1-5-6 16,-1 1 0-16,0 3 0 0,-6-4 2 0,6 2 2 16,0 2-2-16,1 0 0 0,-2-3 1 15,1 3 0-15,7 0-2 0,7 0 4 0,-1 1 1 16,1-4 2-16,5 3-2 0,7 0-1 16,0 1 0-16,0 0-1 0,0-1-1 15,2-1-1-15,-2 6-1 0,0-5-2 0,-7 1 1 16,7 2-5-16,-6-2 4 0,0-1-1 15,-7 0 3-15,1 0-2 0,-1-3 3 16,7 4 1-16,-7-5 1 0,0 1 0 0,0 0 6 16,0-1 5-16,7 0 3 0,-6 2 2 15,5-5-1-15,1 3 3 0,0 1-3 16,-7-4 1-16,1 3-1 0,-8 1-3 16,1 3-2-16,-1-3-5 0,-5 0 0 15,5-1-5-15,-5 4 0 0,-1-2-1 0,-7-2 2 16,-6 2 0-16,1-2-3 0,-1 0-2 15,0 5-2-15,0-5-1 0,-6 1 1 0,6 0-1 16,-6-4 4-16,5 4 3 0,-5-4 1 16,0 3 0-16,0-3-2 0,6 4 1 0,-7-4-2 15,8 3-5-15,-1-3 1 16,0 4 4-16,0-4 5 0,-6 0 3 0,6 4 3 16,1-4 2-16,-7 0-2 0,-2 3-2 15,2-3-4-15,0 4-3 0,0 0 0 0,-7-4 1 16,7 3 0-16,-14-3 2 0,8 3 0 15,-8-3 1-15,1 0-3 0,0 0-2 0,-1 0 0 16,8-3-2-16,-2 3-1 0,8-3 1 16,-6-1-1-16,5 0 0 0,-6-3-2 15,7 0-4-15,-7 0-4 0,7-5-1 16,-8 1-2-16,8-3-2 0,0-1 1 0,-7 0 4 16,0-4 2-16,-6 2 6 0,0-5 5 15,-1 3 3-15,-12 1 1 0,0-1 3 0,-8 1-1 16,2 0-1-16,-7 4-6 0,-1-5-1 0,1 8-1 15,-7-3-1-15,-7-1 2 0,7 4-3 0,-7-5 2 16,1 2 1-16,0 1 0 0,-1-3-4 0,-6-2-33 16,7 0-19-16,-7-4-10 0,0 0-7 15,0-5-2-15,1 2-2 0,-9-4 35 0,2-4 18 16,0 3 9-16,-7-3 5 0,7-3 4 16,-14 3 2-16,7 0 1 0,-7-4 0 0,1 4 4 15,-7 1 0-15,0-2 0 0,-7 2 3 0,1-2 1 16,-1 5-1-16,-5 0 1 0,-8-1-2 15,0-3-2-15,-5 4 0 0,-9 0-2 16,2-4 0-16,-1 4-2 0,-6-8 1 0,1 5 0 16,-8-5-1-16,7 0-1 0,-6-2 3 15,-8 1 1-15,1-2 1 0,-1 3 0 16,2-3 1-16,-8 3 0 0,-6 1-2 0,0 3 0 16,0-1-1-16,-7 2 0 0,7 3-3 15,0-1-2-15,-6 5-1 0,-2-1-2 0,8 1-2 16,-6 2-1-16,0-3 2 0,-2 5 2 0,-4 3 2 15,-2-5 2-15,8 4 1 0,-8 1 1 16,8 0-1-16,-8 4 4 0,2-5 2 16,-8 5 1-16,7-1-1 0,-13 5 2 0,6-2-1 15,-6 1-3-15,6 4-2 0,0 0 0 16,1-1 0-16,-1 1 2 0,0 3 1 16,0 0 2-16,1 4-1 0,-1-3 0 15,0 3-2-15,0 0-3 0,2 0-2 0,-2 0-2 16,0 0-3-16,0 0-1 0,7 3 1 15,-7-3-2-15,0 4-1 0,1 0 0 16,-7-1 1-16,6 1-1 0,0-1 0 0,-6 5 0 16,14-4-1-16,-8 3 3 0,6 0 0 15,-5 1 1-15,5 0 1 0,2-1-1 16,-2-4-2-16,2 4-1 0,-2 1 0 16,0-6 0-16,2 3-3 0,5-1 3 15,0-4 4-15,1 0 3 0,0 0 4 0,6-4 1 16,-8-1 1-16,-4 3 0 0,4-2-1 15,2-3 0-15,-8 0-2 0,2 2 0 16,5-2-2-16,-6 0-2 0,6-1 0 0,-6-2-4 16,7 3-3-16,-8-1-5 0,1 1-1 15,-7-1-1-15,0-3-2 0,-6 4 2 16,7-1 4-16,-7-2 10 0,0 3 3 16,0-4 3-16,-7 2 4 0,7-1 3 0,0 3 0 15,-8-3-2-15,8 2-2 0,1-4 2 16,5 5-3-16,0 0 2 0,0 4 1 15,-6-5 1-15,7 4-1 0,-1 0-1 0,-6 1 0 16,6-1-3-16,-6 0 0 0,6 1-1 16,1-4-3-16,-1 3 3 0,0 1 2 15,7-2-1-15,0 2 1 0,0-4 0 16,-1 3 1-16,1 0-3 0,0 1-3 16,7-1 0-16,-1 0-1 0,0 1 0 0,1 3 1 15,6-5 1-15,-7 5 3 0,7-2 0 16,-7 2 2-16,0 2-1 0,1-2 1 15,-1 0-1-15,-6 5-1 0,6-2 0 0,7-3-1 16,-7 4 1-16,7 0 0 0,6-1 0 16,2 1 1-16,-2 3 1 0,0-3 2 15,1-1-2-15,5 5 1 0,1-1-3 16,-6-3-1-16,6 3 0 0,-1 0-2 0,-6-3 3 16,8 3-1-16,-8 1 1 0,7-1 0 15,0 0-3-15,0-4-12 0,0 6-22 16,-1-1-75-16,8-6-116 0,-1-2-61 0,7 0-29 15,7-2-6-15,-1-3 13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45:19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21654 6799 212 0,'0'-7'480'0,"0"3"52"0,-6 1 35 0,0 3 35 15,-8 0-210-15,-5 7-108 0,-1 4-44 16,-6 8-26-16,-6-2-16 0,6 5-25 0,-1 1-35 16,2 2-35-16,5 1-36 0,8-4-26 15,-8 0-15-15,13-1-6 0,7-2-11 16,0-4 9-16,7 0 4 0,5-8 6 0,8-4 10 16,6-3 3-16,7-3 11 0,6-9-5 15,7-2 2-15,-7-7-1 0,-1-2-7 0,-5 0 1 16,-7-2 16-16,-6 3 30 0,-1 0 36 15,-12 0 32-15,-7 4 26 0,-7 3 16 16,1 4-5-16,-7 5-25 0,-7 1-38 0,0 5-33 16,1 5-30-16,-7-2-24 0,6 4-19 0,8 3-20 15,-8 2-30-15,13-1-72 0,1 3-168 16,6 1-140-16,6-3-198 0,7 2-233 0,1-6-102 16,6 2-2-16,-2-2 129 0,2-1 121 15,-1-7 188-15</inkml:trace>
  <inkml:trace contextRef="#ctx0" brushRef="#br0" timeOffset="1752.8017">21726 6773 192 0,'-13'15'297'0,"7"0"28"0,-8-1-13 0,8-3-64 15,-7 3-56-15,0-2-29 0,0 3-15 16,1-5-1-16,-2 2-1 0,8-1-2 0,-8 0-8 16,8-4-14-16,-1 1-17 0,1-5-20 15,0 1-15-15,6-1-13 0,6-3-8 0,-6-3-2 16,13-1 10-16,0-4 16 0,6-2 33 16,14-9 50-16,7-6 54 0,11-5 43 0,8-6 28 15,13-8 14-15,6-8-18 0,7-7-42 16,18-5-60-16,9-10-49 0,11-2-35 15,1-2-31-15,0-3-24 0,12-3-15 0,-5 3-5 16,5 1-5-16,-12-1-11 0,0 4-2 16,-13 4-1-16,-7 0-2 0,0 7-1 0,-6 0 4 15,-14 4 2-15,1 3 0 0,0 0-1 16,-14 4-2-16,8 0 3 0,-14 4-3 0,6-4-4 16,-6 4 0-16,0 0 4 0,0-1 2 15,7 0-2-15,-7 5 1 0,7 0 1 0,0 3-3 16,-1 0-2-16,1 4-2 0,0-1 0 15,-7 4 1-15,6 2-6 0,-12 1 0 0,0 4 0 16,-14 1-2-16,1 7-7 0,-7 0-11 16,-7 0-15-16,-5 4-25 0,-1-1-47 0,-14 5-35 15,8-1-25-15,-13 4-26 0,-1-3-18 16,-6 3-11-16,-6-3 18 0,-1 2 18 0,1 1 16 16,-14-3 28-16,0 3 29 0,1 0 30 15,-7-1 22-15,0 2 12 0,-7 2 5 16,1 1-5-16,-7-1-8 0,-7 5-9 0,1-1-11 15,-8-3 2-15,1 7 6 0,1-4 8 16,4 4 17-16,2 0 17 0,-1 4 21 16,7-4 17-16,7 0 17 0,6 0 16 0,6 0 14 15,7 0 8-15,7 0 5 0,6 0 0 16,13 0-5-16,6-4-9 0,8 4-4 0,18-3 1 16,7-1 1-16,7 0-1 0,12 4 0 15,0-3 4-15,8 6 9 0,-1 1 23 0,0 3 39 16,-6 4 57-16,0 7 79 0,-14 4 77 15,-6 1 60-15,-6 10 26 0,-13-4-11 0,-7 7-34 16,-13 5-65-16,-7-1-70 0,-12 0-71 16,-7 5-52-16,-7 2-38 0,-13-3-27 0,1 3-17 15,-1 1-21-15,-6-4-36 0,0-4-82 16,0 5-185-16,7-9-149 0,-1 1-266 0,1-5-193 16,-1 2-79-16,1-5 20 0,5-3 153 15,1-8 133-15,6 0 257 0</inkml:trace>
  <inkml:trace contextRef="#ctx0" brushRef="#br0" timeOffset="2636.9755">22254 5311 338 0,'-13'-7'418'0,"0"4"42"16,7-5 30-16,-8 1-113 0,8 3-121 15,6-3-75-15,-7-1-48 0,7 5-37 16,7-8-26-16,-1 4-21 0,8-1-15 0,-2-2-8 16,15-1 0-16,-1 0 2 0,6-4 2 15,1 4 3-15,-1 0 2 0,7 1-1 0,-6 2-7 16,-7 0-5-16,0 4-7 0,-7 1-8 15,-6 3-5-15,0 0-1 0,-6 3 3 0,-7 1 3 16,0 7 5-16,-7 0 4 0,-6 0 4 16,-6 4-1-16,0 3-2 0,-8 1-3 15,1-1-4-15,0 0-3 0,0 0-2 0,0 1-1 16,7-4 2-16,-1-1-3 0,7 1-4 16,0-4 0-16,6 0-2 0,7-4 1 15,7 0-3-15,6 1 3 0,0-8 9 0,7 3 16 16,6 1 24-16,-1-4 25 0,1 4 27 15,1-4 19-15,-8 3 19 0,-6 1 39 0,1 3 41 16,-8 1 34-16,0 2 15 0,-6 1 3 16,-12 0-11-16,4 4-47 0,-11 4-59 15,0-1-59-15,0 0-50 0,-8-3-50 0,8 3-81 16,-8 0-122-16,8 1-118 0,0-4-74 16,5-4-70-16,1 0-121 0,7-4-127 0,0-3 11 15,-2-1 58-15,8-6 43 0,8-5 63 16,-2-3 142-16</inkml:trace>
  <inkml:trace contextRef="#ctx0" brushRef="#br0" timeOffset="2924.0576">22755 5078 132 0,'0'0'452'0,"7"3"49"0,-7 1 24 15,-7 7 16-15,1 0-197 0,-1 4-152 16,0 2-87-16,1 3-48 0,0-3-23 15,6 2-14-15,0-1-7 0,0 0-2 0,6-3 0 16,7-1 2-16,0-2 7 0,0-5 10 16,1 0 11-16,5-3 8 0,-6-4 9 0,6-4 4 15,-5 0 0-15,-2-3-5 0,2-4-12 16,-8-4-7-16,-6 1-14 0,0-4-17 0,-6 3-27 16,-1-7-27-16,-6 3-15 0,0-3-11 15,-7 5-6-15,8-2 0 0,-2 4 8 0,2 0-1 16,-2 5-30-16,1-1-51 0,0 7-80 15,6 0-128-15,1 4-84 0,6 4-26 16,0 3 16-16,0 1 45 0</inkml:trace>
  <inkml:trace contextRef="#ctx0" brushRef="#br0" timeOffset="3393.4935">23100 5139 202 0,'0'-3'470'0,"0"-1"44"0,0-3 22 0,0-1 14 16,0 5-239-16,0-4-138 0,0-1-76 0,0-3-40 16,0 4-21-16,0-4-13 0,7 0-6 15,-7 0-7-15,7-3-3 0,-1 3-3 16,1-5-1-16,-1 1-3 0,7 1 0 0,-6 0 0 16,-1-1 0-16,0 4 0 0,1 1-2 15,-7-2 1-15,7 5-1 0,-1 0 1 0,-6 3 0 16,0 0 1-16,7 4 0 0,-7 0 0 15,6 0 0-15,-6 4 0 0,6 0 0 16,1-1 0-16,-7 1 0 0,7 0-2 0,-7-1 0 16,6 1 1-16,-6-1 0 0,6 2 0 15,-6-2-1-15,8-3 4 0,-8 3-1 0,6-3 0 16,-6 0 2-16,6-3-1 0,1-5-1 16,6 1-2-16,-6-4 1 0,-1-3-1 0,6-1 0 15,2 0-1-15,-8 1 0 0,7-1-1 16,-6 4-1-16,0 0 1 0,5-1 0 15,-5 9 3-15,-7 0 5 0,7 3 6 16,-1 3 9-16,0 5 13 0,-6 2 9 0,7 1 7 16,-7 4 4-16,0 0-4 0,0 3-6 15,0 1-13-15,0-1-10 0,0 1-8 0,0-2-17 16,0 2-18-16,0-1-22 0,0-3-13 16,0-5-21-16,0 1-35 0,7-3-64 0,-7 0-111 15,0-8-131-15,6-5-66 0,1 2-21 16,-1-5 13-16,0-6 63 0</inkml:trace>
  <inkml:trace contextRef="#ctx0" brushRef="#br0" timeOffset="3620.4164">23733 4454 119 0,'6'0'445'0,"0"7"48"15,1 1 33-15,-14 3 19 0,7 7-190 16,-6 4-145-16,0 4-85 0,-8 4-41 0,1 3-27 15,0 3-16-15,0 4-10 0,0 4-10 16,-6 0-4-16,-1 0-8 0,7 0-6 16,0-3-5-16,0-1-5 0,0-7-7 0,6-4-8 15,1-4-8-15,-1-2-22 0,7-9-46 16,0 1-82-16,0-8-111 0,7-3-126 0,-1-8-60 16,1 1-15-16,6-9 29 0,7-2 76 15</inkml:trace>
  <inkml:trace contextRef="#ctx0" brushRef="#br0" timeOffset="3874.7337">23948 4674 100 0,'6'-11'450'0,"0"5"53"0,-6-3 31 0,0 6 21 0,-6-1-170 16,0 4-153-16,-8 0-88 0,8 4-45 0,-7 4-25 16,-1-4-14-16,2 6-11 0,5-3-10 15,-6 4-7-15,7 4-6 0,-1-4-5 16,7 4-5-16,0-5-4 0,0 5-4 0,7-5-1 15,-1 6 0-15,7-5 0 0,0-1 7 16,7 2 7-16,-7-5 2 0,7 4 3 0,-8 0 4 16,1 0 3-16,-6 0-2 0,-1 0 10 15,-6 3 4-15,-6 2 1 0,-1 2-18 16,-6 0-54-16,1 4-49 0,-15 0-141 0,1-3-231 16,0 3-125-16,-7 3-47 0,1-3 13 0,-1 0 25 15,1 3 116-15</inkml:trace>
  <inkml:trace contextRef="#ctx0" brushRef="#br0" timeOffset="4651.4452">22703 6550 124 0,'0'-8'409'0,"6"1"53"0,-6 0 36 16,8 0-10-16,-8-1-147 0,12 1-115 0,-6-4-76 15,8 4-45-15,-1-4-26 0,-1 0-14 16,8-1 1-16,6 5 14 0,-6-4 20 0,6 4 15 16,7 0 5-16,-8 2 5 0,1 5 6 15,-6 0 12-15,-1 8 10 0,1 1 13 16,-14 4 25-16,-6 6 11 0,0 3 2 0,-6 0-10 15,-14 7-23-15,1-3-22 0,-1 3-25 0,-6 0-23 16,1 1-18-16,-1-5-23 0,0 4-15 16,-1-2-13-16,8-6-12 0,0 2-9 15,5-2-6-15,1-3-3 0,13 1 0 0,0-5-3 16,7-3-10-16,5 0-35 0,15-7-60 16,-1-1-98-16,0-3-109 0,13-3-70 0,1-4-51 15,-2-3-93-15,1-2-91 0,-6-3-46 16,5 5 32-16,-4-6 31 0,-2-2 40 0,1-1 116 15</inkml:trace>
  <inkml:trace contextRef="#ctx0" brushRef="#br0" timeOffset="5025.4456">23348 6503 246 0,'6'-12'531'0,"-6"5"58"0,0 0 29 16,7 3 29-16,-7 4-195 0,7 0-72 15,-1 4-29-15,7 3 3 0,0 4 18 0,0 4 6 16,7 3-44-16,0 1-71 0,-1-1-74 15,0 3-57-15,-6 4-42 0,7-2-34 16,-7-1-24-16,0 0-14 0,0 0-11 0,-7-4-9 16,1 0-4-16,-7-2-2 0,0-2-1 15,-7 1 1-15,1-4-3 0,-1-4-7 0,-6-3-19 16,7-1-27-16,-7-6-47 0,-1-1-60 16,2-7-82-16,5 1-76 0,-6-9-48 0,7 1-16 15,-1-12 23-15,1 4 45 0,6-6 79 16,0-2 81-16,6-1 66 0,1 1 42 0,-1 1 24 15,7-3 18-15,0 2 10 0,7 4 10 16,-7 5 8-16,0 0 18 0,0 6 29 16,-7 1 23-16,1 4 13 0,0 2 7 0,-14 5-4 15,7 3-14-15,-13 1-28 0,6 3-24 16,-12 3-18-16,6 1-8 0,-13 3-9 0,6 0-25 16,-5 9-25-16,-2-5-30 0,1 4-20 15,0-1-53-15,0-3-127 0,6 3-163 0,1-3-67 16,5 0-25-16,2 0-6 15,6-2 39-15</inkml:trace>
  <inkml:trace contextRef="#ctx0" brushRef="#br0" timeOffset="5290.9815">23863 6073 222 0,'6'-6'489'0,"0"-5"46"0,-6 7 34 16,-6 0 35-16,0 4-223 0,-1 4-119 0,-6 3-69 15,6 4-36-15,-5 4-24 0,5-1-28 16,0 4-32-16,1 1-25 0,6-1-17 16,6 0-8-16,1-4-7 0,0 6-2 0,12-9 4 15,-6 0 2-15,6-4 10 0,7 0 7 16,-6-7 8-16,-1 0 3 0,-5-3-2 0,-2-5-5 16,-5 0-20-16,-7 2-43 0,0-5-57 15,-7-1-57-15,-5 2-37 0,-8 3-44 16,-6-1-81-16,7 0-126 0,-14 6-97 0,7-3-27 15,-6 10-5-15,-1-3 19 0,1 3 81 16</inkml:trace>
  <inkml:trace contextRef="#ctx0" brushRef="#br0" timeOffset="6045.3691">21804 7022 248 0,'0'0'403'16,"0"0"30"-16,7 0 17 0,-7 0-76 15,6 4-132-15,1 0-83 0,0 0-39 0,-1-2-19 16,7 6-6-16,6 1-11 0,8-3-8 0,-1 2-5 16,13-1-1-16,-1 0 7 0,15-3 14 15,6 3 21-15,12-3 16 0,8 0 10 16,12-1 1-16,6-3-1 0,1 0-15 0,13 0-22 16,-1-3-26-16,14-1-19 0,7 0-11 15,-1-3 16-15,6 3 13 0,1 1 11 0,0-1 13 16,0 0 6-16,-7 1 0 0,0 3-30 15,-6 0-14-15,-7 0-14 0,-7 3-11 0,-5 1-7 16,-1 0-5-16,-6-1-5 0,-7 4-8 16,-6-3-4-16,-7 4-4 0,0-5-6 0,-13 1-9 15,-6-1-15-15,-7 1-25 0,-7-1-31 16,1-3-32-16,-13 5-41 0,-7-5-34 0,-7 0-24 16,1 3-8-16,-8-3 5 0,-4 0 16 15,-2 0 30-15,0 0 28 0,-6-3 4 0,0 3-36 16,0-5-77-16,-6 2-120 15,0-1-84-15,-8 1-35 0,8-1 3 0,-7-3 54 16,6 3 95-16</inkml:trace>
  <inkml:trace contextRef="#ctx0" brushRef="#br0" timeOffset="6320.5845">25112 6946 9 0,'-6'0'376'15,"6"0"59"-15,0-4 32 0,0 4 7 16,6 0-112-16,-6-4-114 0,8 4-85 0,-2 0-51 16,7 0-21-16,0 4-17 0,0-4-8 15,7 4 7-15,-8-1 18 0,8 5 44 0,7 2 55 16,-9-2 53-16,9 6 39 0,-7 1 17 0,-2 0-6 16,2 2-37-16,-7 3-47 0,-6 2-47 15,-7 0-38-15,0 0-32 0,-7-1-21 16,-6 2-15-16,-7 2-24 0,2 1-54 0,-9-5-120 15,-5 2-134-15,-1-1-105 0,1-4-206 16,-1 0-183-16,-7-3-63 0,8 4 53 16,-1-9 99-16,1 1 84 0,6 0 197 0</inkml:trace>
  <inkml:trace contextRef="#ctx0" brushRef="#br0" timeOffset="7119.4928">25607 5473 70 0,'0'-14'324'16,"8"-2"43"-16,-16 2 34 0,8-1-30 0,0 1-105 15,-6 3-64-15,6 0-32 0,-6 0-24 16,-1 3-18-16,1-3-10 0,-1 4-15 0,1 4-20 15,6-5-18-15,-7 5-14 0,7-1-13 16,0 0-13-16,0 4-10 0,0 0-6 0,0 0-4 16,0 0-5-16,0 8 0 0,0-1 5 15,7 7 8-15,-1 5 15 0,-6 3 34 0,7 11 37 16,-1 6 47-16,1 10 36 0,-1 5 29 16,-6 13 4-16,6 2-18 0,-6 4-29 15,8 4-40-15,-8 4-36 0,6-1-32 0,0 1-21 16,-6-1-11-16,7 1-8 0,6-7-6 15,-13-4-7-15,13-6-6 0,-7-4-2 0,1-6-4 16,0-1-19-16,-7-10-33 0,6-3-43 16,0-7-50-16,-6-4-38 0,7-7-31 15,-7-7-11-15,7-3 13 0,-7-9 15 0,0-6-17 16,0-9-93-16,-7-6-132 0,7-5-57 16,-7-5-28-16,-5-9 7 0,5-7 57 0</inkml:trace>
  <inkml:trace contextRef="#ctx0" brushRef="#br0" timeOffset="7436.47">25692 5180 141 0,'0'-26'391'0,"7"0"47"0,0 1 35 16,-7 7-11-16,6-1-148 0,7 1-97 15,-6 6-60-15,-1 2-44 0,1 2-30 0,5 5-26 16,-4 3-19-16,4 3-3 0,1 5 2 16,0 2 10-16,-6 6 12 0,5 5 9 15,2 2 12-15,-8 3 1 0,8 3-2 0,-2 0-6 16,-5 0-15-16,6 0-10 0,0-3-14 16,-7 0-8-16,8-5-5 0,-8-2-7 0,0-1-8 15,1-7-8-15,-1-3-31 0,1-1-36 16,-7-11-26-16,0-3-17 0,0-3-27 0,0-5-54 15,0-7-76-15,0-1-126 0,-7-6-79 0,1 0-36 16,-1-8 1-16,1 0 44 0,-7 1 97 16</inkml:trace>
  <inkml:trace contextRef="#ctx0" brushRef="#br0" timeOffset="7545.1783">25849 4971 91 0,'-19'-18'414'0,"-1"10"68"0,-6 1 39 0,-1 7 29 0,2 11-153 16,-8 4-119-16,0 7-78 0,-6 3-52 15,7 8-27-15,-7 4-24 0,0 7-42 0,6 4-52 16,7-1-47-16,0 5-93 0,0-1-199 15,6 0-149-15,14 0-64 0,-7-3-12 0,13 0 6 16,0-8 71-16</inkml:trace>
  <inkml:trace contextRef="#ctx0" brushRef="#br0" timeOffset="12012.7171">22912 7397 337 0,'0'3'433'0,"6"4"46"16,-6 0 32-16,6 8-103 0,-6 3-146 0,0 4-87 16,8 8-47-16,-8 3-35 0,0 7-17 15,0 4 0-15,0 8 11 0,-8 2 16 0,8 5 9 16,-6-1 3-16,6 6-7 0,0-7-4 16,6-6 13-16,2-3 37 0,-2-11 42 0,13-1 48 15,1-10 42-15,0-8 22 0,6-6-6 16,6-9-36-16,1-6-45 0,6-11-48 0,-1-6-42 15,1-5-32-15,1-8-25 0,-7-4-22 16,-1-6-21-16,1-1-14 0,-7-8-16 16,-7 1-16-16,1-5-33 0,-1-2-41 0,-6 3-71 15,1 0-102-15,-2 7-92 0,1 1-51 16,-6 7-23-16,-1 8 2 0,-6 9 45 0,0 4 72 16,0 12 27-16,0 3-63 0,-13 11-114 15,7 8-49-15,-7 7-20 0,-1 4 7 16,2 3 57-16</inkml:trace>
  <inkml:trace contextRef="#ctx0" brushRef="#br0" timeOffset="12218.9566">23602 7894 121 0,'7'9'448'16,"-1"1"51"-16,0 1 29 0,-6 0 19 0,7 3-182 15,-7 1-145-15,6 7-78 0,1-1-37 16,0 5-21-16,-7 0-16 0,12 0-13 15,-5 3-12-15,0-3-10 0,5 3-13 0,2-3-10 16,-8-4-15-16,7 4-20 0,1-8-16 16,5 0-27-16,-6-3-80 0,0-4-125 0,7-4-154 15,-8-3-70-15,2-4-32 0,-2-4 2 16,1-3 66-16</inkml:trace>
  <inkml:trace contextRef="#ctx0" brushRef="#br0" timeOffset="12381.5748">23973 7861 334 0,'-13'0'530'0,"-7"8"69"0,1 3 62 16,-7 3 12-16,0 9-204 0,0 6-116 15,-7 0-79-15,1 3-64 0,6 2-67 0,-1 3-113 16,2-1-122-16,-1-3-95 0,6 0-139 16,0 0-230-16,7-3-112 0,1-1-8 15,5-4 48-15,0-6 45 0,1-1 115 0</inkml:trace>
  <inkml:trace contextRef="#ctx0" brushRef="#br0" timeOffset="13381.542">26286 5821 42 0,'6'-11'403'0,"0"0"56"16,-6 0 33-16,7 4 16 0,-7-1-160 0,6 5-133 15,-6 3-83-15,0 0-46 0,7 8-25 16,-7 2-6-16,0 5 2 0,7 3 3 0,-7 3 4 16,0 2 6-16,6 6 6 0,0 0 0 15,0 4 8-15,8-3 9 0,-1-1 5 16,7-8 7-16,-2 2 13 0,9-4 16 0,-1-5 23 15,0-7 6-15,0 1-2 0,0-12-10 16,1-3-20-16,-2-4-25 0,1-4-37 0,-6-3-34 16,-7-8-40-16,0 0-61 0,-6 1-80 15,-1-4-74-15,-6-1-44 0,-6-2-22 0,6 2-2 16,-7 4 16-16,1 1 19 0,-1 3-4 16,7 11-68-16,-7 0-109 0,1 7-51 15,0 4-3-15,6 8 33 0,-8 2 63 0</inkml:trace>
  <inkml:trace contextRef="#ctx0" brushRef="#br0" timeOffset="17355.1881">26962 6085 5 0,'0'3'405'0,"0"5"60"16,0-5 32-16,0 1 17 0,0 0-131 0,-6 3-155 15,6 1-100-15,-7-1-56 0,1 4-30 16,6-1-16-16,-6 1-5 0,6 0-7 15,-7 1 0-15,7-5-5 0,0 5-1 0,0-2-2 16,0 0-2-16,0-2-2 0,7 3-2 16,-7-3-7-16,0-1-11 0,0-3-28 15,6-1-59-15,-6 0-112 0,0 2-153 0,0-10-77 16,0 5-33-16,6-3 6 0,-6 0 47 16</inkml:trace>
  <inkml:trace contextRef="#ctx0" brushRef="#br0" timeOffset="17575.2503">26943 5902 130 0,'0'-4'443'0,"0"-3"43"0,0 2 24 0,0-2 8 0,0 4-205 15,0 3-159-15,0-4-90 0,0 4-58 0,6 0-55 16,1 4-61-16,-7-4-106 0,6 3-137 16,1 2-69-16,-7-3-24 0,7 6 8 15,-7-4 43-15</inkml:trace>
  <inkml:trace contextRef="#ctx0" brushRef="#br0" timeOffset="18004.1258">27184 5964 301 0,'0'0'400'0,"0"0"26"16,7 3 16-16,-7-3-107 0,0 8-120 15,0-1-80-15,0 4-39 0,0 0-17 0,6 4-12 16,-6 2-12-16,6-1-12 0,2 2-12 16,-2 0-10-16,0-3-7 0,0 4-1 15,8-1-6-15,-8-4-4 0,1 1-6 0,-1 0-18 16,8-5-38-16,-8 2-62 0,0-5-100 16,0-3-140-16,1-1-70 0,-7-6-22 15,13 3 16-15,-6-8 50 0</inkml:trace>
  <inkml:trace contextRef="#ctx0" brushRef="#br0" timeOffset="18180.6311">27438 5978 392 0,'0'8'470'0,"-6"-1"39"0,-2 0 22 0,-4 8-107 0,6 4-173 16,-8 3-103-16,1 0-58 0,1 7-35 15,-2-4-22-15,8 4-10 0,-7-4-9 0,6 6-7 16,1-2-4-16,-1 0-7 0,1 0-20 15,-1 1-55-15,7-1-107 0,-7 0-178 0,1-4-93 16,0 2-45-16,0-10-8 0,-2 3 39 16</inkml:trace>
  <inkml:trace contextRef="#ctx0" brushRef="#br0" timeOffset="18521.9957">27698 5861 147 0,'0'4'455'0,"0"-4"49"0,0 0 27 15,7 0 13-15,0 0-208 0,-1 0-150 0,7 0-84 16,0 0-50-16,6-4-26 0,7 0-13 16,-6 1-13-16,6-4-13 0,1 2-32 0,-8 2-62 15,0 0-104-15,1-1-163 0,-7 0-81 16,0 4-35-16,-6 0 6 0,-7 4 49 0</inkml:trace>
  <inkml:trace contextRef="#ctx0" brushRef="#br0" timeOffset="18636.7006">27731 5960 12 0,'-26'15'409'15,"13"-4"59"-15,0 0 31 0,7 1 17 16,6-6-135-16,6-2-155 0,7 3-106 0,7-3-68 16,12-4-70-16,1 0-116 0,6-4-188 15,-1 0-100-15,2 1-51 0,-1-1-17 0,-7 4 25 16</inkml:trace>
  <inkml:trace contextRef="#ctx0" brushRef="#br0" timeOffset="23515.79">24279 7946 175 0,'14'3'466'0,"-8"1"42"0,0-4 24 15,8 0 13-15,5-4-224 0,1 4-151 16,6 0-80-16,0-3-42 0,-1 0-28 0,9-2-25 16,-9 2-48-16,7-1-86 0,-12 4-144 15,6-3-127-15,-13 3-64 0,1 0-24 0,-8 0 21 16,-6 3 74-16</inkml:trace>
  <inkml:trace contextRef="#ctx0" brushRef="#br0" timeOffset="23647.4379">24319 8103 266 0,'-14'19'532'0,"8"-5"51"0,6-3 28 16,0 0 16-16,12 0-254 0,2-4-164 16,12 1-92-16,0-4-73 0,7-1-60 0,-1 1-114 15,7-4-245-15,-6 0-131 0,6 0-69 16,-13 0-12-16,6 0 13 0,-6 0 88 15</inkml:trace>
  <inkml:trace contextRef="#ctx0" brushRef="#br0" timeOffset="30807.2843">26722 6726 60 0,'0'-8'400'0,"0"5"57"0,0-5 37 16,0 5 7-16,0-1-141 0,-7-4-119 0,7 5-83 16,0 3-50-16,-7-4-29 0,1 4-14 15,0 0-5-15,-1 0 2 0,-6 0 3 16,7 7 8-16,-7-2 6 0,6 5 1 0,-6 1-5 15,-1 5-6-15,8-2-11 0,0 1-12 16,-1 3-10-16,7-4-7 0,0 4-6 0,7-3-3 16,5-1 0-16,2-2 0 0,-1-1-5 15,7-4-1-15,6-7-1 0,0 0-4 16,0-3-3-16,-1-5-4 0,-5-3-4 0,6 0-5 16,-7-3-8-16,-5-1-18 0,-1 0-15 0,-6 1-25 15,-1-1-20-15,0 1-17 0,-6-4-3 16,0 2-4-16,-6 5-17 0,0-4-40 15,-8 8-77-15,2 0-112 0,-2 4-94 0,1-1-37 16,0 8 4-16,0-4 50 0,1 7 92 16</inkml:trace>
  <inkml:trace contextRef="#ctx0" brushRef="#br0" timeOffset="31249.1211">27002 6736 306 0,'0'0'462'0,"6"0"37"16,-6 5 22-16,0-2-67 0,0 1-182 15,0 7-118-15,0-1-63 0,0 6-32 16,0-2-20-16,0 4-10 0,6 1-11 0,-6-1-1 16,0 4-4-16,0-4 0 0,0 1-5 0,0-1 0 15,7 0 2-15,-7 0-7 0,0-3-1 16,7-4 0-16,-7 0 3 0,6-4-1 15,-6-2 2-15,7-2 2 0,-7-3-1 0,6 0 1 16,0-8-2-16,-6 1 1 0,8-4-2 16,-2-3-3-16,-6-5-2 0,0-3 1 0,0-3 1 15,6-2-2-15,-6 0 2 0,0-7 0 16,0 1 1-16,6 4-3 0,2 0-1 16,-8-1 2-16,6 4 0 0,0 8 2 0,1 0-1 15,-1 4 2-15,8 2-2 0,-8 5 3 16,0 3-1-16,8 4 0 0,-8 4 3 0,0-2 0 15,1 10 0-15,-1-1 0 0,-6 3 0 16,0 5-1-16,7-4-3 0,-7 3 0 16,0 0-1-16,-7-2-2 0,7 2-2 0,0-4-7 15,-6 5-8-15,-1-9-6 0,1 5-10 16,0-3-16-16,-1-2-44 0,0 0-68 0,1-2-94 16,0 1-144-16,-8-7-71 0,8 2-25 15,-1 0 23-15,7-4 64 0</inkml:trace>
  <inkml:trace contextRef="#ctx0" brushRef="#br0" timeOffset="31631.0991">27334 6748 281 0,'7'4'461'0,"-1"-1"44"16,-6 5 26-16,6-2-58 0,-6 10-180 15,6-6-114-15,-6 8-65 0,0 1-34 0,0-1-13 16,0 1-1-16,0-2-2 0,0 3-2 15,-6-6-7-15,6 4-5 0,0-3-12 0,0-5-11 16,-6 2-7-16,6-1 1 0,0-8 14 16,0 1 10-16,0 0 6 0,0-4 0 15,0-8-1-15,0 1-8 0,0-3-18 16,0-5-16-16,0-4-10 0,0 1-4 0,6-8-5 16,-6 1-7-16,0-5-4 0,6-3 0 0,2 5-1 15,4-2 3-15,1 0 0 0,-6 4 6 16,12 5 5-16,-5-2 0 0,5 9 3 15,-6-1 2-15,6 5-1 0,-5 3 2 0,5 7 3 16,-12 0 4-16,-1 3 5 0,1 3 0 16,-7 6 5-16,6-1 0 0,-12 3-3 0,-1 2-1 15,1 2-10-15,-8 0-27 0,2 0-32 16,-2 0-23-16,-5-2-21 0,6 1-55 16,-6-5-86-16,5 2-105 0,-5-3-107 0,6 0-50 15,0-3-16-15,-1-1 33 0,8-3 82 0</inkml:trace>
  <inkml:trace contextRef="#ctx0" brushRef="#br0" timeOffset="31824.5829">27686 6741 120 0,'19'-5'459'0,"-6"5"49"0,7-2 29 0,-7 2 14 15,-1-5-183-15,2 5-162 0,-8 0-89 16,8-3-44-16,-2 3-27 0,1-4-15 15,0 4-10-15,-6 0-12 0,-1-4-12 0,8 4-19 16,-8-3-66-16,-6 3-112 0,0 0-174 16,0 0-94-16,0 3-45 0,-6 1-13 0,-8 0 48 15</inkml:trace>
  <inkml:trace contextRef="#ctx0" brushRef="#br0" timeOffset="31957.2273">27751 6788 125 0,'0'11'495'0,"0"-4"92"0,6 0 69 0,0 2 68 16,8-6-114-16,-2 4-114 0,2-3-85 15,5-1-72-15,7-3-58 0,-6 3-81 0,6-3-168 16,0 0-188-16,0-3-153 0,-7 0-241 16,8-1-186-16,-7 0-82 0,-2 1 41 15,-4 0 98-15,5-2 97 0</inkml:trace>
  <inkml:trace contextRef="#ctx0" brushRef="#br0" timeOffset="32574.9614">28428 6547 210 0,'0'-5'441'0,"0"-2"49"15,6 4 28-15,-6-5-36 0,0 5-166 0,6-5-118 16,-6 5-67-16,0-1-32 0,0 4-2 16,0-3 13-16,-6 3 22 0,6 3 22 15,-12 1 10-15,-2 3 1 0,1 4-15 0,-7 0-29 16,2 0-32-16,-2 4-28 0,7-1-22 15,-7 1-16-15,8 2-9 0,-2 0-4 0,8-3 0 16,-1 0-3-16,7-3-1 0,0 0-1 16,13 0-2-16,-7 0-14 0,8-4-11 15,5 1-11-15,1-1-7 0,6-3-6 16,-6-4-1-16,-1 3 8 0,1 2 8 0,-8-3 7 16,8 3 6-16,-14 2 7 0,1-3 6 15,-7 3 1-15,0 3 6 0,-7 2 1 0,1 2 3 16,-14-3 2-16,8 5-13 0,-8-2-24 15,7-3-41-15,-7 3-37 0,8 1-35 0,-2-5-45 16,1-2-95-16,0 0-132 0,6-1-93 16,7 0-32-16,-6-3-6 0,12-4 24 0,1-4 92 15</inkml:trace>
  <inkml:trace contextRef="#ctx0" brushRef="#br0" timeOffset="32775.4252">28675 6616 240 0,'14'-7'480'0,"-8"3"42"0,7 4 24 0,-13 0 15 16,6 6-212-16,-6 2-114 0,0 4-52 16,0-1-25-16,0 7-14 0,-6-3-24 15,0 2-27-15,-1 2-28 0,1 4-38 16,-1-5-58-16,0 3-48 0,7-2-31 0,-6-5-23 16,6 2-23-16,0-10-17 0,6 2-23 0,-6-2-44 15,7-6-96-15,0 0-98 0,-7-3-43 16,6-4 1-16,1-3 42 0,-1-2 73 15</inkml:trace>
  <inkml:trace contextRef="#ctx0" brushRef="#br0" timeOffset="33099.5835">28838 6631 140 0,'13'0'458'0,"-6"0"50"16,-1 3 30-16,0 5 18 0,-6-2-192 0,8 10-134 16,-16-2-70-16,8 0-26 0,0 5-5 15,-6-1-4-15,0 1-7 0,6-1-16 16,-7 1-17-16,1-5-22 0,6 0-21 0,-7 1-14 15,7-4-12-15,0-3 0 0,0-5-9 16,0 1-25-16,0-4-30 0,7 0-23 16,-7-7-22-16,6-1-21 0,7-3-10 0,-7-4 15 15,8-3 22-15,-1 1 19 0,6-6 18 16,-6 2 16-16,7-2 14 0,-7 1 8 0,6 4 5 16,1 0 7-16,-7 7 10 0,1 0 10 0,-2 8 20 15,1-2 28-15,0 5 42 0,-6 8 45 16,-1-1 35-16,0 3 14 0,2 2-7 0,-2 3-19 15,-6-1-40-15,0 4-46 0,0-3-66 16,0 4-91-16,-6-1-82 0,6-4-55 16,0 1-50-16,0-4-82 0,6 0-83 0,0-4-94 15,1-2-30-15,6-5-9 0,0-5 19 16,0-2 67-16,6-4 97 0</inkml:trace>
  <inkml:trace contextRef="#ctx0" brushRef="#br0" timeOffset="33343.4429">29541 6561 399 0,'7'-4'493'0,"-7"4"43"16,-7 4 37-16,1 3-68 0,0 0-138 0,-8 9-61 15,2-2 8-15,-8 4 15 0,1 4 0 16,-1 4-27-16,7-5-39 0,-7 5-58 0,8 0-71 16,4-4-55-16,8 0-33 0,0-4-16 15,8-2-13-15,11-6-7 0,-6-3-3 0,12-4-4 16,2-3-2-16,-1-3-3 0,0-4-5 15,0-3-16-15,1-6-32 0,-1 2-64 0,-7-5-81 16,-6-2-72-16,0-2-44 0,-1 1-18 16,-12 0-13-16,0 1-28 0,-6-1-31 0,-6 3-70 15,-2 1-43-15,-5 7-15 0,-1 3 17 16,-6 1 80-16</inkml:trace>
  <inkml:trace contextRef="#ctx0" brushRef="#br0" timeOffset="33493.0427">29373 6692 191 0,'12'8'540'16,"-6"-1"79"-16,8 1 43 0,5-5 28 0,1 1-203 16,0 0-159-16,6-4-132 0,-7 3-75 15,7-3-54-15,0 0-71 0,1 0-83 0,-1-3-83 16,-7-1-199-16,-6 4-176 0,6-7-81 16,-5 7-4-16,-8-4 29 0,0 0 57 15</inkml:trace>
  <inkml:trace contextRef="#ctx0" brushRef="#br0" timeOffset="34061.5215">29829 6286 166 0,'0'-7'472'0,"0"0"49"0,6-1 26 0,0 8 16 0,1 0-205 15,6 8-139-15,0 2-58 0,7 9 21 16,-8 7 36-16,8 3 48 0,-7 7 34 0,7 8 6 16,-8 1-16-16,-5 2-64 0,0 0-69 15,-1 6-111-15,1-6-123 0,-7 0-112 16,0 0-82-16,-7-6-54 0,1-4-52 0,6 0-80 15,-14-8-101-15,2-4-33 0,-2 0 8 16,1-2 17-16,-6-5 40 0,0-6 118 0</inkml:trace>
  <inkml:trace contextRef="#ctx0" brushRef="#br0" timeOffset="34563.1789">28434 6425 13 0,'-6'0'355'0,"0"0"54"16,6 0 33-16,-7 0 3 0,-6 4-112 16,6-4-102-16,-5 5-66 0,-2-3-45 0,-5 6-25 15,-1-1-15-15,0 1-17 0,-6 2-13 16,7 2-12-16,-7 2-4 0,0 4 5 0,6 1 22 16,1 3 39-16,-1 3 51 0,1 1 58 15,6 3 50-15,6 1 26 0,1 3-7 0,6 4-28 16,13-5-49-16,0 5-87 0,6-4-165 15,14 0-140-15,-1-4-162 0,14 1-265 0,-1-5-140 16,8-3-43-16,-8 0 72 0,1-3 81 16,-1-9 129-16</inkml:trace>
  <inkml:trace contextRef="#ctx0" brushRef="#br0" timeOffset="35221.8035">30610 6180 122 0,'0'-11'456'0,"-6"1"57"15,6-2 34-15,-8 1 23 0,2 7-182 16,6-3-155-16,-13 7-60 0,7 4 3 16,-8 7 40-16,2 3 42 0,-8 9 44 0,1 6 37 15,-1 4 11-15,-6 7-24 0,0 4-48 0,-1 7-50 16,-5 4-48-16,6 0-46 0,1 0-41 15,5 0-41-15,0-1-38 0,7-2-41 0,7-4-61 16,0-8-72-16,6-3-107 0,6-3-92 16,6-7-59-16,2-4-22 0,5-9-48 15,1-2-82-15,6-9-55 0,0 1 15 0,-7-8 23 16,7-6 25-16,1-2 87 0</inkml:trace>
  <inkml:trace contextRef="#ctx0" brushRef="#br0" timeOffset="35598.3055">30714 6466 431 0,'-7'0'545'0,"7"0"47"0,-6 0 27 0,6 7-69 0,-6 1-197 16,-8 6-116-16,14 1-55 0,-6 3-4 16,0 1 4-16,-1-1 2 0,0 1-9 0,7-1-14 15,-6-1-20-15,6 2-36 0,-7-4-28 0,7-1-24 16,7 1-11-16,-7-5-14 0,0 2-8 15,6-5-7-15,-6-3-13 0,7-1-23 16,0 1-34-16,-1-4-42 0,0-7-39 0,0 3-35 16,8-3-20-16,-8-5-4 0,1 2 14 0,6-5 29 15,0 1 29-15,-7-1 32 0,8 0 28 16,-2 3 26-16,2 3 17 0,-8 1 19 0,7 0 26 16,-7 8 29-16,1 5 41 0,6-2 47 15,-7 8 36-15,2 0 34 0,-2 4 8 0,0 2-7 16,1-1-36-16,-7 2-37 0,6 0-33 15,-6 0-36-15,7-2-27 0,-7-2-21 0,6-3-22 16,-6-1-60-16,7 2-77 0,-7-5-79 0,6-3-59 16,-6-1-43-16,6-6-69 0,2-1-68 15,-2 1-85-15,0-9-30 0,1 5 0 0,6-4 17 16,-7-3 72-16,1-5 111 0</inkml:trace>
  <inkml:trace contextRef="#ctx0" brushRef="#br0" timeOffset="35767.367">31066 6542 166 0,'0'5'464'0,"6"-2"46"16,-6 4 27-16,0 4 16 0,0 0-214 0,0 4-145 16,0 0-77-16,-6-1-39 0,6 1-17 0,-6 3-8 15,6-3-7-15,0-1-7 0,0 1-4 16,0 0-9-16,0-4-13 0,0 4-20 0,6-8-18 16,-6 4-18-16,0-7-55 0,6-1-106 15,-6 0-167-15,7-3-101 0,-7 0-45 0,6-3-15 16,1-4 34-16,-7-4 98 0</inkml:trace>
  <inkml:trace contextRef="#ctx0" brushRef="#br0" timeOffset="35933.9197">31209 6591 189 0,'7'3'475'0,"-1"5"51"0,0 1 32 16,-6 8 28-16,0 0-209 0,-6 2-118 0,6 2-37 16,-6 5 7-16,-8-1 8 0,8 2 0 15,-7-2-10-15,6 4-29 0,-6-4-45 0,0 2-79 16,0 2-109-16,1-4-109 0,-2 5-76 0,-5-4-71 15,6-1-108-15,0 1-120 0,-1-3-78 16,2-2 6-16,5-3 17 0,0-3 42 16,7-5 94-16</inkml:trace>
  <inkml:trace contextRef="#ctx0" brushRef="#br0" timeOffset="36336.8448">31437 6920 241 0,'0'8'442'0,"-6"-1"47"15,-2 4 28-15,2 0-57 0,0 7-156 0,0 0-110 16,-8 8-73-16,1-1-36 0,0 5-12 16,0-1-7-16,1 0 7 0,-2 0 11 0,1 1 14 15,7-4 10-15,-1-1 2 0,0-6-3 16,1-1-2-16,6-4-2 0,0-3-12 0,0-4-13 15,6-2-14-15,1-5-6 0,6-8-13 0,0-3-18 16,1-3-15-16,-2-5-14 0,8-7-14 16,-1-2-26-16,-5-5-34 0,4-8-36 0,2-3-30 15,0-7-16-15,-1-4-2 0,7-3 12 16,1-5 29-16,5 4 40 0,1 1 40 0,-7 10 26 16,6 4 20-16,1 11 19 0,-7 7 35 15,0 8 55-15,-7 7 83 0,1 8 76 0,0 10 63 16,-14 7 35-16,1 5-4 0,-7 4-42 15,-7 5-81-15,1 1-75 0,-8 1-65 0,-5-1-43 16,0 0-49-16,-1 1-74 0,-7-5-144 0,9-3-131 16,-9 0-126-16,1-8-209 0,-6 2-154 0,5-5-31 15,1-1 86-15,1-5 99 0,-1-5 108 16</inkml:trace>
  <inkml:trace contextRef="#ctx0" brushRef="#br0" timeOffset="36608.1236">31906 6081 152 0,'12'-14'450'0,"2"6"46"0,5 1 26 16,1 7 18-16,0 7-205 0,6 4-128 15,-1 7-53-15,1 8-5 0,-6 10 27 0,6 5 35 16,-13 7 16-16,1 6-1 0,-8 6-13 0,-6 1-34 16,-6 2-84-16,-2-1-123 0,-11-4-102 15,6 1-68-15,-6-8-148 0,-7-3-226 0,0 0-88 16,-1-4 9-16,-11 0 35 0,-1-4 31 16,-14 1 124-16</inkml:trace>
  <inkml:trace contextRef="#ctx0" brushRef="#br0" timeOffset="41427.2852">25159 8176 163 0,'0'-2'330'15,"6"-6"38"-15,-6 0 33 0,0 1-78 16,6-4-78-16,-6 3-37 0,-6 1-26 15,6-4-22-15,0 4-21 0,-6 0-20 0,-1-5-20 16,0 5-22-16,1 0-21 0,-1 0-9 16,-5 3-3-16,-8 0 2 0,0 1 13 0,1 6 23 15,-7-3 15-15,0 8 8 0,-1-1-2 16,1 4-7-16,1 4-18 0,-1-1-23 0,6 4-20 16,0-3-14-16,7-1-7 0,7 1-12 15,0 0-11-15,6 0-12 0,0-4-12 16,12-4-9-16,1-3-13 0,7 0-4 0,6-8 2 15,-6 0-1-15,13 1 4 0,-8-8 6 16,1 2 8-16,0-1 8 0,-6 3 6 0,-1-3 12 16,1 5 7-16,-8-3 8 0,2 5 16 15,-8 3 28-15,1 0 47 0,-7 8 49 0,0 0 44 16,0 2 19-16,-7 5 1 0,1 3-18 16,0 0-44-16,-2 0-47 0,8 1-47 15,-6-1-49-15,0 0-56 0,6 0-68 0,0 1-67 16,0-4-45-16,0-4-40 0,6-4-80 15,0-3-113-15,-6-4-81 0,14 0-13 0,-8-4 2 16,1 0 22-16,6-7 93 0</inkml:trace>
  <inkml:trace contextRef="#ctx0" brushRef="#br0" timeOffset="42139.8896">25439 8078 130 0,'0'0'267'0,"0"-4"12"0,0 4-17 15,0 0-35-15,-7-4-43 0,7 4-40 0,0 0-26 16,0 0-11-16,0 0-4 0,0-3 1 16,0 3-2-16,0 0-3 0,0 0-5 0,0 0-4 15,-6 3-1-15,6-3-4 0,-7 8-4 16,-6-5-3-16,7 9-8 0,-8-2-7 0,2 1-11 15,-2 7-8-15,-5-3-11 0,5 4-8 16,2 3-7-16,-1-4-5 0,0 4-6 0,0-3-5 16,7-2-2-16,-2 1 1 0,8-6 0 15,0-1 1-15,8 0 3 0,-2-8 0 0,0-3 0 16,7-3-4-16,7-5 2 0,0-3 0 16,-1-4 2-16,1 1-3 0,-1-4 0 0,0-4 1 15,1-5-3-15,-1 2-4 0,-5-4-6 16,5-7-7-16,-6-1-11 0,7 1-7 15,-7-5-1-15,-1 4 9 0,2 5 14 0,-8 3 12 16,7 6 15-16,-6 4 12 0,-1 9 9 16,1 6 2-16,-7 8 4 0,6 6 9 0,-6 9 11 15,0 11 1-15,-6 7-5 0,-1 2-8 16,1 5-15-16,-7 4-20 0,0 0-40 16,-1 4-26-16,8-5-87 0,0 0-133 0,-1-7-166 15,1-6-83-15,12-5-22 0,1-3 0 16,-1-12 69-16</inkml:trace>
  <inkml:trace contextRef="#ctx0" brushRef="#br0" timeOffset="42814.6222">25856 8268 73 0,'6'-7'424'0,"0"7"50"16,-6 0 36-16,7 0 25 0,-1 7-163 16,1 7-135-16,0 1-74 0,-1 7-28 0,0 8-12 15,1-1 0-15,0 4 1 0,-7 3-2 16,0 5-10-16,0-4-19 0,0 3-20 0,-7-4-23 16,0-2-16-16,1-1-12 0,0-4-8 15,-8-4-2-15,8-3-1 0,-7-3-1 16,0-8-1-16,-6 0-33 0,5-3-48 0,-5-8-40 15,-1-5-41-15,8-2-93 0,-8-7-144 16,7-4-123-16,-7-5-36 0,0-3-6 0,8-6 18 16,-2-5 79-16</inkml:trace>
  <inkml:trace contextRef="#ctx0" brushRef="#br0" timeOffset="42967.2118">25907 8085 215 0,'26'-4'478'0,"-6"1"44"0,-1-5 21 0,-5 8 13 16,-2-3-246-16,-5-1-145 0,0 0-80 0,-1 4-52 16,1 0-60-16,-14-3-94 0,7 3-153 15,-6 0-138-15,-8 0-70 0,2 0-30 0,-8 3 20 16,7-3 69-16</inkml:trace>
  <inkml:trace contextRef="#ctx0" brushRef="#br0" timeOffset="43245.4683">26305 8279 221 0,'13'3'479'0,"-6"2"40"0,-1-2 23 16,6-3 13-16,2 4-251 0,-1-1-140 16,0-3-76-16,0 4-39 0,-1-4-23 0,2 4-16 15,-1-4-15-15,-6 0-27 0,-1 3-53 16,-6-3-90-16,0 4-135 0,0 0-117 0,-13-4-56 16,6 8-12-16,-13-6 33 0,8 6 80 15</inkml:trace>
  <inkml:trace contextRef="#ctx0" brushRef="#br0" timeOffset="43357.1686">26260 8411 108 0,'-20'11'440'0,"13"4"58"0,1-1 37 0,-1-2 32 0,14-1-167 0,-1-1-124 0,7 1-83 16,1 0-47-16,4-4-33 0,9 1-52 15,-1-4-59-15,6-1-99 0,1-3-218 0,-7 0-159 16,0 0-84-16,0-3-22 0,-13 3 8 16,0-7 62-16</inkml:trace>
  <inkml:trace contextRef="#ctx0" brushRef="#br0" timeOffset="45081.544">27203 8312 11 0,'8'-7'374'0,"-8"3"61"0,6-3 44 0,-6 0 22 16,0 2-137-16,0 2-106 0,-6-1-81 15,-2 4-55-15,2-3-36 0,0 3-23 0,-8 3-11 16,1 1-3-16,-6-1 4 0,0 9 8 16,-1-1 8-16,1 0 6 0,-1 7 0 0,-6-3-2 15,13 4-8-15,-1-2-11 0,2 2-4 16,-2-1-13-16,14 1-8 0,0-2-8 0,0-1-5 15,14 2-18-15,-2-4-38 0,8-2-28 16,-1-2-27-16,7-2-36 0,1-5-87 0,5 1-118 16,1-4-128-16,-7-4-54 0,6 4-20 15,-5-7 12-15,5 3 72 0</inkml:trace>
  <inkml:trace contextRef="#ctx0" brushRef="#br0" timeOffset="45335.3618">27497 8389 142 0,'-7'-4'453'0,"0"1"48"0,-5 3 28 0,5 0 18 0,-6 3-207 0,0 1-143 16,7 4-82-16,-8 2-46 0,8 1-22 0,0 0-16 15,-1 4-6-15,7-1-8 0,7-3-2 16,-1 4-4-16,6-4-1 0,2 0-4 0,6-4-1 16,-1 1 0-16,1-4 2 0,6-4-2 15,0 0-3-15,-7-4-1 0,1-4-8 16,-1 1-1-16,-5-4-9 0,-2 0-3 0,-6 1-7 15,-6-6-3-15,-6 5-7 0,0-4-12 16,0 1-22-16,-14 3-38 0,7 1-27 0,-7-2-60 16,7 5-99-16,-6 0-100 0,6 4-35 15,-1-2 9-15,2 5 17 0,5-3 56 0</inkml:trace>
  <inkml:trace contextRef="#ctx0" brushRef="#br0" timeOffset="45650.5407">27822 8331 175 0,'13'-5'468'0,"0"3"46"0,-7-3 25 16,2 2 16-16,-8-1-219 0,0 0-144 0,0 4-80 15,0 0-40-15,-8-3-22 0,2 3-14 16,0 3-11-16,-1 1-8 0,1 0-7 0,-1-1-6 16,1 4-2-16,-1 5-1 0,1-5 1 15,6 4-1-15,0-4-1 0,6 8-3 16,1-4-6-16,-1-3-5 0,7 2 0 0,0-2 0 15,7 3 1-15,0-8 2 0,-1 5 5 16,1-1 3-16,-1 0 0 0,-6-3 3 0,0 4 2 16,0-5 1-16,-6 5 7 0,-1-1 4 15,-6 4 6-15,0-4-1 0,-6 4 0 0,-8-3-1 16,1 2-4-16,1 1-3 0,-8 0-12 16,0-4-12-16,7 4-16 0,1-3-35 15,-8-1-92-15,6 1-158 0,8 0-128 0,-7-6-59 16,7 6-25-16,6-8 14 0,0 0 79 15</inkml:trace>
  <inkml:trace contextRef="#ctx0" brushRef="#br0" timeOffset="46243.9571">28499 8334 203 0,'0'-8'443'0,"0"6"46"16,-6-6 30-16,0 4-31 0,-1 0-171 16,-6 4-122-16,0 4-76 0,-7 0-43 0,-6 4-22 15,7 2-10-15,-7 1-4 0,6 7-6 16,1-3-1-16,-7 7 0 0,12-4-9 16,-5 5-5-16,6-1-5 0,6-1-2 0,7 1-4 15,0-3-1-15,14-1 0 0,5-7 0 16,1 0 0-16,6-4-3 0,7-3-1 15,-1-1 1-15,1-6-4 0,-1-1-1 0,1-3 0 16,-7-4-1-16,0 0 0 0,-7 0-5 16,1-3-7-16,-8-1-12 0,-4 0-8 0,-2 1-9 15,-6-2-13-15,0 2-23 0,-14-1-58 16,2 4-90-16,-1 0-132 0,-7 4-91 0,-6 0-39 16,0 3 1-16,0 0 50 0,-7 1 94 0</inkml:trace>
  <inkml:trace contextRef="#ctx0" brushRef="#br0" timeOffset="46391.5564">28213 8437 197 0,'6'4'467'0,"2"-4"43"0,4 3 24 15,1 0 14-15,7 1-235 0,6-4-137 16,0 0-77-16,0 4-44 0,-1-4-26 16,2 3-19-16,-1-3-31 0,-6 0-87 0,-1 0-179 15,1 0-130-15,-8 0-67 0,2-3-32 16,-8 3-1-16,0 0 73 0</inkml:trace>
  <inkml:trace contextRef="#ctx0" brushRef="#br0" timeOffset="46628.9223">28655 8184 396 0,'8'-8'482'15,"-2"6"33"-15,7 2 19 0,0 0-95 0,6 2-194 16,1 10-106-16,0-5-59 0,-1 8-30 0,7 3-17 16,-6 4-12-16,-1 3-7 0,1 5-3 15,-8-1-5-15,2 5-5 0,-14 2-6 16,6 1-5-16,-6-2-24 0,-6 2-71 0,0-3-110 16,-8-2-163-16,1 2-84 0,-6-5-42 15,0-3 0-15,-8-1 56 0</inkml:trace>
  <inkml:trace contextRef="#ctx0" brushRef="#br0" timeOffset="47145.2926">27217 8016 27 0,'-6'3'375'0,"-14"4"60"0,6 5 48 0,-5 1 32 16,-1 6-153-16,-6 4-101 0,1 2-66 16,-1 4-34-16,6 8-27 0,-7 0-9 0,9 6-5 15,-2-2-12-15,6 7-15 0,1-1-22 16,7-3-22-16,6 0-42 0,-6 0-46 0,12-4-34 16,0 1-47-16,1-8-135 0,6-1-193 15,6-3-85-15,1-6-19 0,0-2-1 16,-1-5 27-16,7-2 124 0</inkml:trace>
  <inkml:trace contextRef="#ctx0" brushRef="#br0" timeOffset="47852.9643">29275 8132 108 0,'-14'-10'433'0,"8"2"57"0,-6 1 33 0,4 3 18 16,-4-3-190-16,-2 7-134 0,1 0-84 16,1 4-48-16,-2 3-22 0,-5 4-4 0,-1 3 1 15,1 8 6-15,-8 4 6 0,8 4 3 0,0 3-2 16,0 3-8-16,-1 4-13 0,6 4-9 15,1 0-23-15,7 0-33 0,6 0-34 16,0-3-24-16,6-5-12 0,7 1-12 0,7-8 2 16,0 1 7-16,6-9-22 0,7-3-83 15,-8-3-164-15,8-4-97 0,0-7-49 16,-8 0-16-16,1-4 32 0,0-4 90 0</inkml:trace>
  <inkml:trace contextRef="#ctx0" brushRef="#br0" timeOffset="48296.7765">29438 8272 250 0,'0'-11'415'0,"0"3"40"15,6 2 24-15,-6 2-85 0,0-1-126 16,0 5-81-16,0 0-56 0,-6 9-31 0,6 1-15 15,-7 1-7-15,0 8-13 0,1 2-11 16,-1 5-7-16,1 0-7 0,0 3-4 0,-2-3-6 16,2 3-6-16,0 1-6 0,0-5-8 15,6-3-3-15,0 0-2 0,0-3-1 0,6-2-2 16,-6-2-6-16,6-4-7 0,0-3-9 16,2-1-7-16,-2-3-6 0,7-4-4 15,0-4 1-15,-6-3 3 0,5-1 8 16,2 2 6-16,-2-10 1 0,2 1 5 0,-1 1 4 15,-7-1 5-15,8 1 7 0,-8-1 0 16,6 8 6-16,-5-4 4 0,0 7 8 0,-1 4 9 16,1 0 13-16,-1 7 24 0,-6 1 25 15,6 7 19-15,-6-1 6 0,8 1 1 0,-8 3-12 16,6 0-24-16,-6 0-26 0,6 1-21 16,0-4-22-16,2-1-29 0,-2 0-30 0,0-2-34 15,1-5-30-15,-1 0-22 0,1-3-13 16,0-4-37-16,5 0-74 0,-6-4-106 15,8-3-100-15,-8 0-44 0,1-5-14 0,6 2 35 16,-6-1 91-16</inkml:trace>
  <inkml:trace contextRef="#ctx0" brushRef="#br0" timeOffset="48481.2858">29789 8466 89 0,'6'-3'446'0,"-6"6"53"0,7 0 32 0,-7 4 22 15,7 5-159-15,-7-1-157 0,0 3-88 16,0 1-50-16,0 0-25 0,0 4-21 0,0-2-20 15,0-2-11-15,0 4-9 0,0-6-6 16,0 3-16-16,6-5-14 0,-6-1-9 0,6 2-12 16,2-5-16-16,-2-3-30 0,0-4-54 15,7-4-77-15,-6 0-84 0,6-3-100 0,-1-4-61 16,2 0-4-16,-1-3 43 0,0-1 76 16</inkml:trace>
  <inkml:trace contextRef="#ctx0" brushRef="#br0" timeOffset="48637.3858">30017 8518 252 0,'7'-5'441'0,"-1"5"52"0,0 8 33 0,-6-1-54 0,0 4-158 0,0 7-107 0,-6 4-59 16,-7 4-23-16,0 4-2 0,0 3 3 16,-7 3-5-16,1 4-7 0,-7 1-20 0,0-1-49 15,0 1-68-15,0-1-49 0,-1-3-30 16,8-1-16-16,6-7-10 0,0-3 9 16,0 0 7-16,13-8-39 0,-7-3-103 0,7-5-140 15,0-2-74-15,7-8-30 0,6-4 9 16,0-3 56-16</inkml:trace>
  <inkml:trace contextRef="#ctx0" brushRef="#br0" timeOffset="49019.3885">30206 8668 329 0,'13'0'469'0,"-7"3"41"0,-6 4 22 15,0 4-77-15,0 7-185 0,0 1-113 0,-6 4-67 16,-1 2-39-16,1 0-20 0,-7 1-8 15,0 3-7-15,7 0-3 0,-8-3-2 0,8 0-1 16,-7-4 2-16,6-4-1 0,7 0-1 16,0-3-2-16,-6-7 1 0,6 2-1 15,6-6-2-15,1-4-3 0,-1-4 1 0,1-3 0 16,6-4-2-16,0-4-2 0,0-3-6 0,0-4-7 16,0-7-3-16,7-4-8 0,-8-7-3 15,8-1-4-15,0-6 2 0,-1-1 8 16,1 4 7-16,-1-1 10 0,-6 6 8 15,7 6 7-15,-1 7 6 0,1 4 4 0,-7 4 8 16,7 11 11-16,-8 2 24 0,2 5 24 0,-8 8 15 16,7 3 9-16,-13 7-4 0,7-3-8 15,-7 7-24-15,-7 0-21 0,0 0-17 0,1 0-13 16,0 0-24-16,-8 0-42 0,-5 0-45 16,6-4-33-16,-6-3-54 0,5-4-118 0,-5-4-176 15,6-3-68-15,-7-4-14 0,7 0-2 16,7-7 37-16,-8-4 110 0</inkml:trace>
  <inkml:trace contextRef="#ctx0" brushRef="#br0" timeOffset="49253.7625">30890 8081 246 0,'26'0'482'0,"0"0"36"0,0 4 26 0,-7 4 4 15,8 2-245-15,-8 9-132 0,0-1-69 0,-5 8-24 16,5-1-12-16,-6 8 1 0,-6 7 6 0,-1 1 2 16,-6 3 0-16,-6 7-8 0,-7 0-11 15,0 4-17-15,-14 1-28 0,1-2-38 0,1-2-33 16,-8-1-25-16,7 0-30 0,-6-7-68 0,-8-1-124 16,7-6-135-16,1 0-60 0,-7-4-24 15,0-4 4-15,7 2 54 0</inkml:trace>
  <inkml:trace contextRef="#ctx0" brushRef="#br0" timeOffset="50595.4888">5256 8832 219 0,'6'-47'477'0,"0"-1"58"0,1 4 62 16,-1 4 76-16,1 7-208 0,-1 7-115 0,1 8-27 15,-1 7 23-15,1 11 13 0,0 11-19 0,5 14-12 16,2 9-5-16,-1 9-37 0,6 12-75 16,0 5-72-16,1 1-50 0,0 9-36 15,5-1-19-15,2 5-15 0,5-1-10 0,1-3-5 16,6-8-9-16,6-10-2 0,2-13 6 0,-9-9 9 16,15-11 13-16,-8-13 7 0,1-12 6 15,-1-13 1-15,0-6-4 0,-5-12-10 0,-1-7-5 16,-7-5-9-16,-5-5-23 0,-8-5-52 15,-6-6-130-15,0-5-161 0,-6-7-109 16,-1-4-88-16,-6 5-92 0,7-5-49 16,-7 11 53-16,6 4 130 0,-6 15 89 0,6 10 72 15,-12 9 38-15,6 17 29 0,-6 8 36 0,-1 14 12 16,1 8 5-16</inkml:trace>
  <inkml:trace contextRef="#ctx0" brushRef="#br0" timeOffset="50861.7942">6512 9051 210 0,'7'20'474'0,"-1"-3"53"0,1 6 38 0,6 3 25 15,0-1-235-15,0 5-129 0,0-1-72 16,0 4-47-16,7 0-35 0,-1-1-24 0,-6-2-35 16,7-1-33-16,-7-3-25 0,7-1-17 0,-8-5-9 15,1-3-29-15,0-7-67 0,-6-1-133 16,5-6-123-16,-12-3-64 0,8-7-33 16,-8-5 4-16,0 2 76 0</inkml:trace>
  <inkml:trace contextRef="#ctx0" brushRef="#br0" timeOffset="51039.861">6773 8968 251 0,'-6'3'648'0,"-2"5"157"0,-4 6 113 0,-1 5 77 15,-7 7-193-15,0 3-164 0,1 7-185 16,-7 5-143-16,0-1-106 0,0 4-75 16,7 0-57-16,-7 3-53 0,6-3-68 0,0 0-119 15,1-7-160-15,-1 4-109 0,7-8-91 0,0-1-159 16,7-6-147-16,-1-3 4 0,1-5 98 15,6-4 78-15,6-7 79 0,7-7 173 16</inkml:trace>
  <inkml:trace contextRef="#ctx0" brushRef="#br0" timeOffset="52461.4626">7659 9400 200 0,'-20'-7'484'0,"14"3"61"15,-8 1 36-15,8-1 18 0,6-3-226 0,6 3-130 16,1 4-71-16,12-3-49 0,1-2-27 15,13 5-14-15,5-3-13 0,1 3-30 0,7-4-51 16,0 4-47-16,0-3-39 0,-1-1-90 16,-5 4-149-16,-8-4-156 0,-6 4-53 15,-13 0-12-15,-7-3 8 0,-6 3 70 0</inkml:trace>
  <inkml:trace contextRef="#ctx0" brushRef="#br0" timeOffset="52590.6172">7665 9466 211 0,'-26'19'496'0,"0"-5"54"15,13 0 36-15,7 1 45 0,6-4-217 0,12-3-133 16,8-1-87-16,6-7-64 0,13 0-84 0,6 0-91 16,14-4-185-16,0-3-221 0,6 0-118 15,0-4-46-15,0 4 17 0,-6-5 29 16,-1 2 148-16</inkml:trace>
  <inkml:trace contextRef="#ctx0" brushRef="#br0" timeOffset="53457.8057">9450 9221 201 0,'0'-8'460'0,"-7"1"40"15,0 0 20-15,1 0 12 0,0 3-246 16,-1 4-137-16,7 0-76 0,-6 0-45 0,-1 4-30 15,0-1-17-15,1 1-6 0,0-2-1 16,6 3 1-16,-8-1 5 0,8-1 15 0,0-3 12 16,-6 5 6-16,6-5 2 0,0 0 4 15,0 0 0-15,0 0-5 0,0-5-5 16,0 5-4-16,0 0-2 0,0 0-2 0,0 0-1 16,0 0-1-16,0 0 0 0,0 0 0 15,0 0 1-15,0 0 1 0,0 0 4 16,0 0 6-16,0 0 8 0,0 0 2 0,0 0 2 15,0 0 5-15,0 0-2 0,0-3-2 16,0 3-6-16,0 0 0 0,0 0-3 0,-6 0-3 16,6 0-1-16,0 0-3 0,0 0 1 15,0 0-3-15,0 0-1 0,-6 0-2 16,6 0-2-16,0 3 0 0,0-3-2 0,0 0 2 16,0 0-1-16,0 0-1 0,-7 0 1 15,7 0 0-15,0 0 1 0,0 0-2 16,0 0 1-16,0 0 0 0,0 0 0 0,0 0 1 15,0 0-2-15,0 0 1 0,0 0 0 0,0 0 1 16,-7 0-1-16,7 0 0 0,0 0 0 16,0 0 1-16,0 0-1 0,0 0-2 15,-6 0 1-15,6 0 0 0,0 0-1 0,0 0 2 16,0 0 0-16,0 0 2 0,0 0-1 16,0-3 1-16,0 3 0 0,0 0-1 0,0 0-1 15,0-4-1-15,0 4 1 0,0 0-1 16,0-5-1-16,0 5-1 0,0 0 0 0,0 0 1 15,0 0 2-15,0 0 0 0,0 0-2 16,0 0 1-16,0 0 0 0,0 0-6 16,0 0-3-16,0 0-5 0,0 0-8 15,-7 0-15-15,7 5-23 0,0-5-29 0,-6 0-37 16,6 0-35-16,0 0-35 0,-6 0-31 16,6 0-17-16,0 0-2 0,0 0 18 15,0 0 30-15,-8-5 41 0,8 5 53 0,-6 0 52 16,6 0 42-16,0 5 28 0,-6-5 17 0,6 0 11 15,-6 0 4-15,6 4-2 0,0-4-2 16,-7 3-1-16,7-3-7 0,0 0-18 16,7 0-37-16,-7 0-50 0,0 0-74 0,0 0-63 15,6-3-28-15,-6 3-5 0</inkml:trace>
  <inkml:trace contextRef="#ctx0" brushRef="#br0" timeOffset="53789.606">9339 9184 266 0,'0'-3'352'0,"0"-2"49"0,0 3 3 0,-7 2-56 0,7-5-75 0,-12 2-50 0,4 3-37 15,-4 3-35-15,-1 2-27 0,0 5-25 16,-7 5-12-16,1 4 5 0,-7 1 11 0,-1 10 11 16,8-1 9-16,0 8 4 0,-1 0-8 15,1 4-19-15,5-4-24 0,8 2-18 16,0-6-16-16,6 0-12 0,12-7-7 0,-6 0-4 16,14-8-2-16,0-7-3 0,-1-8-2 15,7-3-6-15,1-7-6 0,-1-7-5 0,6-2-6 16,-5-5-9-16,-9-5-14 0,2 0-14 0,0-3-14 15,-7 4-4-15,-7-5-3 0,0 4 5 16,2 4 16-16,-8 1 37 0,0 2 44 16,0 8 26-16,0 0 24 0,0 3 42 0,0 8 47 15,0 5 18-15,0 2-8 0,0 8-2 16,0 3-8-16,0 0-35 0,0 8-49 0,6-1-65 16,0 1-96-16,1 0-107 0,6-5-79 15,-6 2-52-15,5-2-44 0,2-2-38 16,5-8-23-16,-6 1-39 0,7-5-56 0,-7-4-20 15,7-6 7-15,5-2 48 0,-5-6 87 16</inkml:trace>
  <inkml:trace contextRef="#ctx0" brushRef="#br0" timeOffset="54164.4058">9899 9195 181 0,'-7'-3'470'0,"1"6"51"0,0 3 38 0,-14 6 42 16,1 7-192-16,-1 6-120 0,-6 5-59 0,0-1-34 15,7 4-27-15,-1 0-37 0,0 3-36 16,7-3-32-16,7-3-33 0,-1-5-24 16,14 1-11-16,-7-8-4 0,13-6-4 0,-1-5 0 15,8-11 6-15,0-4 5 0,6-6 2 16,-1-8-1-16,2-3 2 0,-1-5-11 0,0-7-24 16,-6 1-34-16,5-4-39 0,-5-5-27 15,-6-6-26-15,4 0-41 0,-4 0-9 0,-8-4 31 16,7 0 64-16,-7 7 50 0,2 4 46 15,-8 8 67-15,0 7 54 0,6 10 49 0,-12 12 43 16,6 7 38-16,-8 10 29 0,2 12 17 16,6 8 2-16,-13 10-34 0,7 4-59 0,-8 11-56 15,2 0-50-15,6 11-57 0,-8 0-83 16,8 3-91-16,-1-6-62 0,0-1-38 16,14-7-15-16,0-11 12 0,-1-4 52 15,8-11 60-15,-2-3 37 0,8-7-15 0,-7-5-114 16,-1-10-176-16,2 0-88 0,-2-8-36 0,2-3-10 15,-1-4 32-15,-7-3 122 0</inkml:trace>
  <inkml:trace contextRef="#ctx0" brushRef="#br0" timeOffset="54391.8195">10355 9426 180 0,'20'3'479'0,"-8"8"73"0,2 0 74 16,-2 4 108-16,2 4-122 0,-8 2-71 15,7 5-31-15,-7 4-28 0,1-2-49 0,0 8-90 16,-1 1-97-16,-6 0-83 0,-6 4-56 16,-1-1-42-16,0 0-26 0,-5-4-15 0,5-2-10 15,-6-4-5-15,-6-5-6 0,5-3-10 16,-5 0-30-16,6-4-82 0,-6-7-161 16,-1-4-122-16,0-2-120 0,7-10-169 0,-7-6-158 15,8-7-20-15,-8-4 107 0,7-7 96 0,0-4 104 16,6-11 172-16</inkml:trace>
  <inkml:trace contextRef="#ctx0" brushRef="#br0" timeOffset="54520.9933">10342 9181 537 0,'13'-19'704'0,"-7"1"95"16,8 3 54-16,-14 4-55 0,6 0-247 0,0 4-234 16,-6 3-261-16,6-4-190 0,-6 5-180 15,0 0-269-15,8 3-151 0,-8-4-42 16,-8 4 60-16,8 4 75 0,0-4 115 0</inkml:trace>
  <inkml:trace contextRef="#ctx0" brushRef="#br0" timeOffset="54721.4546">11273 9238 289 0,'13'8'486'0,"-6"-4"38"16,6 0 20-16,0-4-22 0,0 3-243 16,-1 1-137-16,2-4-96 0,5 4-119 0,-5-1-171 15,4 1-150-15,-4-4-80 0,-1 7-38 16,-6-4 3-16,6 5 70 0</inkml:trace>
  <inkml:trace contextRef="#ctx0" brushRef="#br0" timeOffset="54867.069">11319 9481 611 0,'-7'15'819'0,"1"-5"100"0,6-3 72 16,6 1 1-16,1-1-268 0,12-3-280 15,1 0-172-15,6-4-143 0,7 3-258 16,-1-6-225-16,1 3-328 0,6-4-201 0,-13 4-98 16,6 0-8-16,-12-4 158 0,-1 4 157 15</inkml:trace>
  <inkml:trace contextRef="#ctx0" brushRef="#br0" timeOffset="55584.1528">12732 9481 333 0,'7'-5'440'0,"-1"-5"48"16,1 3 32-16,-1-3-103 0,7 1-137 16,-6-2-82-16,-1 0-39 0,0 0 8 15,2 0 56-15,-8 1 67 0,0 2 52 0,0 1 33 16,-8 4 11-16,2-2-31 0,-7 2-64 0,0 6-70 16,-6 2-54-16,-1-2-43 0,-6 8-34 15,7 0-24-15,-7 8-23 0,0-2-15 0,6 9-11 16,-7 0-9-16,8-1-6 0,6 1-19 15,-6 4-47-15,12-2-114 0,0-1-138 16,7-1-93-16,0-6-75 0,14 3-105 0,-1-5-119 16,-1 0-30-16,8-7 61 0,6 0 53 15,1-6 56-15,-1-3 110 0</inkml:trace>
  <inkml:trace contextRef="#ctx0" brushRef="#br0" timeOffset="55877.0434">13299 9539 281 0,'19'-14'481'0,"-6"2"47"0,-6 2 38 0,-1 3 0 0,-6-1-155 0,0 8-55 16,-6 0-6-16,-1 8 10 0,-6-1 11 0,0 8-7 15,-7-1-39-15,1 4-63 0,-1 1-60 16,2 2-52-16,4 1-43 0,-6 4-40 0,14-4-23 16,-1-3-18-16,7-1-9 0,0-3-5 15,7-1-3-15,13-7 1 0,-8-3-3 16,14-4 0-16,1-7 0 0,-1-4-3 0,0-4-2 15,7-3-1-15,-7-5 0 0,-1 3 0 16,1-6-2-16,-12 3-6 0,-2 1-8 0,-12 0-12 16,0 0-23-16,0 4-37 0,-6 4-49 15,-8 3-74-15,2 2-72 0,-1 2-62 16,-7 7-31-16,8 0-4 0,-2 7-29 16,2-2-78-16,-2 6-85 0,8 0-14 0,-1-1 8 15,7 2 14-15,0-1 68 0</inkml:trace>
  <inkml:trace contextRef="#ctx0" brushRef="#br0" timeOffset="56250.1566">13930 9316 145 0,'0'-3'465'0,"-6"-2"55"0,-1 5 32 0,1-3 29 16,-7 6-181-16,0-3-151 0,-1 5-84 15,-5 1-49-15,6 1-29 0,0 1-28 16,1 3-25-16,-2 0-15 0,1 4-9 0,6-4-6 16,7 3-2-16,0 2-2 0,0-6 0 15,14 5-1-15,-2-3 0 0,8-2 2 0,0 0 7 16,5 2 30-16,2-5 44 0,-1 4 47 15,6 3 30-15,-12-2 33 0,6 2 40 16,-7 1 13-16,-5 3-10 0,-8 0-25 0,-6 1-17 16,-6-2-29-16,-8 6-42 0,-5-4-54 15,-7 3-83-15,0 0-144 0,-7-4-129 0,7 1-94 16,-6-5-177-16,-1 1-197 0,7 0-60 16,0-5 62-16,0 1 85 0,7-4 72 0,-1-3 163 15</inkml:trace>
  <inkml:trace contextRef="#ctx0" brushRef="#br0" timeOffset="57119.77">14803 9455 308 0,'7'-11'460'0,"-1"4"45"0,-6-4 25 0,-6 3-71 15,-1 2-168-15,-6 1-91 0,-6 5-43 0,-7 5-4 16,0 1 24-16,-1 13 36 0,-5-1 30 16,-1 8 23-16,7 3 7 0,0 4-14 15,7 0-31-15,-1 3-43 0,8 1-36 0,4 0-41 16,16-4-35-16,-2-8-22 0,13 1-18 15,7-8-7-15,6-3-8 0,15-7-5 0,4-8-3 16,1-8-3-16,1-2-1 0,-1-5-3 16,-7-7-3-16,1-1-14 0,-7-3-28 0,-6 1-76 15,-13-8-103-15,-1 4-88 0,-19-4-60 16,0 0-105-16,-13-3-128 0,-7 6-82 16,-6 1 24-16,-7 2 43 0,-6 10 41 15,1 2 104-15</inkml:trace>
  <inkml:trace contextRef="#ctx0" brushRef="#br0" timeOffset="57284.3323">14504 9624 411 0,'20'2'509'0,"5"-2"51"16,7 0 46-16,2-2-47 0,5 2-180 16,-1-4-99-16,8 1-63 0,6-2-68 0,-6 2-96 15,-7 3-96-15,6 0-95 0,-12 0-184 16,0 0-195-16,-8 0-80 0,1 0-2 0,-6 3 16 15,-7 2 44-15</inkml:trace>
  <inkml:trace contextRef="#ctx0" brushRef="#br0" timeOffset="57571.5606">15435 8993 241 0,'20'15'499'0,"-2"1"57"0,2 5 34 16,7 8 19-16,-7 8-255 0,-2 7-141 0,-4 7-93 15,-1 8-77-15,-7 2-53 0,-6 6-64 16,0-1-115-16,-13-4-146 0,0 0-119 0,-6 1-58 16,-1-5-22-16,-6-6 25 0,-7-1 90 15</inkml:trace>
  <inkml:trace contextRef="#ctx0" brushRef="#br0" timeOffset="58009.3028">12732 8774 133 0,'-33'25'441'0,"-6"5"56"0,1 3 35 0,-9 6 23 0,-4 6-187 0,5 6-116 16,-7 8-61-16,8 7-38 0,0 7-25 15,5 8-18-15,2-1-24 0,11 8-30 16,15 0-50-16,6-8-49 0,6 1-43 0,18-4-101 16,9-10-183-16,18-5-135 0,7-11-51 15,7-7-7-15,6-7 15 0,13-12 82 16</inkml:trace>
  <inkml:trace contextRef="#ctx0" brushRef="#br0" timeOffset="58608.2289">16151 8883 110 0,'13'-14'441'0,"-6"2"51"0,-1 6 26 15,-6-2 20-15,-6 5-185 0,-7 3-145 0,0 0-74 16,0 7-29-16,-13 8 5 0,0 3 32 16,-7 8 75-16,1 3 71 0,-1 11 54 0,-6 1 39 15,-1 10 13-15,2 7-22 0,-1 5-71 0,0 6-72 16,-1 5-65-16,14 2-59 0,1-2-45 15,5-5-43-15,7-2-32 0,13-5-28 16,7-8-31-16,5-6-34 0,8-8-54 0,13-7-72 16,-1-3-76-16,1-13-61 0,13-1-23 15,-8-12-22-15,8-4-37 0,-7-8-66 0,0-6-56 16,-6-1 1-16,-7-4 9 0,0-6 30 16,-7-1 83-16</inkml:trace>
  <inkml:trace contextRef="#ctx0" brushRef="#br0" timeOffset="59134.821">16197 9254 229 0,'6'-11'487'0,"8"0"43"0,-8 0 26 0,-6 8 22 15,6 3-238-15,-6 3-119 0,7 4-51 16,-7 3-13-16,0 9 4 0,0 3 11 0,0 0 14 16,0 8 4-16,-7-1-9 0,7 4-17 15,-6 0-20-15,6 4-32 0,-6-4-32 16,6-1-28-16,0-6-19 0,0 0-13 0,0-5-15 15,0 2-12-15,6-9-22 0,0-3-45 16,1-3-65-16,6-5-60 0,0-6-38 0,0-1-18 16,0-6 0-16,0-7 33 0,7 0 58 15,0-2 55-15,-8-6 42 0,8-1 28 0,-1 0 19 16,1 1 10-16,0 3 13 0,-1 0 13 16,-6 7 19-16,6 1 34 0,-5 6 79 15,-2 5 93-15,1 6 79 0,-6 5 50 0,0 3 17 16,-1 3-10-16,0 1-65 0,2 4-90 15,-2-1-80-15,-6 0-56 0,6 0-32 0,0 1-23 16,1-1-18-16,0-7-10 0,-1 3-12 16,1-3-18-16,-1-3-36 0,0-5-79 15,2 2-110-15,4-5-88 0,-6-5-54 0,8 2-23 16,-1-7-9-16,0-2 19 0,0-3 34 16,-1-3 1-16,-4-4-25 0,4 0-47 15,1 0-24-15,-6-3 28 0,6 2 118 0,-7 1 222 16,8 4 206-16,-8 0 172 0,7 7 118 15,-6-4 70-15,-1 8-22 0,1 3-111 0,-1 1-101 16,0 3-61-16,-6 3-33 0,7 5-18 16,0-1-9-16,-1 4-8 0,0 4-17 0,2-1-21 15,-2 1-20-15,0-1-23 0,1 1-29 16,-1-4-32-16,1 3-27 0,-1-2-19 16,1 3-51-16,-1-8-117 0,0 3-156 0,-6-5-83 15,8-2-36-15,-2-3-11 0,0-3 33 0,1-9 113 16</inkml:trace>
  <inkml:trace contextRef="#ctx0" brushRef="#br0" timeOffset="59322.3187">17096 9334 380 0,'6'0'495'0,"-6"4"49"0,0 3 46 0,0 4-43 0,0 8-163 0,-6 6-83 0,-1 4-38 0,-6 8-18 16,6 0-28-16,-12 3-38 0,6 4-40 0,0 0-34 15,-7 0-35-15,0 3-49 0,8-2-63 0,-1-5-70 16,-7 4-63-16,14-8-39 0,0 1-26 15,-2-8 4-15,2 0 29 0,6-7 28 16,6-7-31-16,-6-3-99 0,0-9-118 0,8-3-59 16,4-3-26-16,-5-9 10 0,6-6 74 15</inkml:trace>
  <inkml:trace contextRef="#ctx0" brushRef="#br0" timeOffset="59657.4218">17324 9492 135 0,'19'0'457'0,"-5"11"56"0,-8 7 25 15,-6 8 19-15,-6 3-188 0,-2 4-140 16,-4 7-73-16,-1-3-46 0,-7 7-18 16,0 0-14-16,8-4-16 0,-8 0-20 0,1-3-17 15,5-7-6-15,2-5 10 0,4-7 32 16,2-3 19-16,6-7 11 0,-6-5 5 0,12-3-4 16,0-11-28-16,2-4-51 0,4-3-43 15,8-7-43-15,-7-9-36 0,7-2-23 0,6-12-6 16,0-4-2-16,-1-6 13 0,8-4 24 15,-1-4 32-15,8 4 30 0,-1 3 24 0,0 8 37 16,1 11 45-16,-8 6 45 0,1 9 78 16,-15 13 84-16,2 6 60 0,0 9 25 0,-13 8-7 15,-7 7-24-15,0 5-70 0,-7 2-85 16,-6 5-68-16,-6 6-54 0,-1-3-71 16,-6 4-129-16,-7-1-123 0,7-2-77 0,-7-6-45 15,14-6-37-15,0-3-94 0,-1-4-86 16,1-8 9-16,5 0 15 0,8-10 15 0,-8-1 30 15,14-6 129-15</inkml:trace>
  <inkml:trace contextRef="#ctx0" brushRef="#br0" timeOffset="59883.8219">17949 8756 93 0,'39'-23'512'0,"-7"5"107"16,-5 3 106-16,5 8 97 0,-6 3-72 15,0 8-139-15,1 7-100 0,-2 11-79 0,1 3-94 16,-12 12-88-16,-2 4-87 0,-5 10-62 16,-7 7-40-16,-7 5-28 0,-5 10-26 15,-8 0-33-15,-6 8-60 0,-7 4-120 0,1-5-129 16,-7-4-81-16,6 2-44 0,-7-8-26 16,-5-5-55-16,7-6-93 0,-2-4 13 0,-5-4 21 15,-8-4 26-15,-6-3 33 0,-6-3 101 16</inkml:trace>
  <inkml:trace contextRef="#ctx0" brushRef="#br0" timeOffset="60620.8478">12914 10569 3 0,'7'-12'410'16,"-7"5"64"-16,0-4 39 0,0 4 23 16,-7-4-115-16,-6 8-148 0,0-2-74 15,0 2-34-15,-7 6-8 0,-5 5 18 0,-1 3 11 16,0 7 5-16,-7 1-7 0,1 6-16 0,6 5-23 15,-7-1-33-15,7 5-25 0,0 3-35 16,7-5-19-16,5 5-11 0,1-5-12 16,6 1-25-16,7-4-42 0,7-2-53 0,0-2-60 15,13-7-45-15,5 0-33 0,1-6-46 16,14-9-71-16,-8 1-106 0,7-8-56 0,6-4-18 16,-5-2 4-16,5-5 45 0,1 1 102 15</inkml:trace>
  <inkml:trace contextRef="#ctx0" brushRef="#br0" timeOffset="60886.1358">13318 10671 87 0,'-7'-3'449'0,"1"-1"60"0,-6 0 42 0,-2 4 40 0,-5 0-123 16,-1 8-120-16,-6 2-54 0,6 5-34 16,-5 4-18-16,5 2-26 0,0 2-41 0,1 2-49 15,6 1-40-15,6-5-23 0,7 5-20 16,7-4-11-16,6-7-5 0,6 0-3 0,1-3 0 15,6-9-5-15,7-3-2 0,-1-3-1 16,1-9-7-16,-1-3-2 0,-6 0-8 0,1-7-19 16,-9 5-30-16,-4-2-49 0,-8-3-48 15,1 4-47-15,-14-1-36 0,1 1-8 16,0 7 11-16,-8-4 29 0,2 4 18 0,-8 4-4 16,7 3-37-16,-1-2-68 0,2 1-125 15,-2 5-58-15,8 0-10 0,0 0 31 0,6 0 65 16</inkml:trace>
  <inkml:trace contextRef="#ctx0" brushRef="#br0" timeOffset="61173.3667">13806 10569 105 0,'27'-4'455'16,"-8"1"56"-16,-12-2 41 0,-1 2 39 0,-12 6-141 16,-1-3-129-16,-6 8-61 0,-6-1-24 15,-1 1-15-15,-6 3-27 0,7 4-35 16,-7-4-42-16,0 3-34 0,6 1-35 0,7-1-23 15,-1 1-11-15,8 0-3 0,0-1-1 16,12-3 2-16,0 4 1 0,14-8 2 16,7 0-4-16,5 0-3 0,1 1-4 0,5-3 2 15,8 1 0-15,-13 2-2 0,6 3 4 16,-13 0 7-16,-6 0 13 0,-8 3 9 0,1 4 6 16,-13 1 6-16,-6-1-1 0,-13 3-11 15,-1 2-51-15,0-1-93 0,-12 4-78 0,5-8-58 16,2 4-51-16,5-8-112 0,0 2-136 15,1-2-53-15,6-6 3 0,0-1 11 0,7-7 31 16,-1 0 105-16</inkml:trace>
  <inkml:trace contextRef="#ctx0" brushRef="#br0" timeOffset="61902.1053">14595 10631 4 0,'0'0'386'0,"6"-3"50"0,0 3 30 16,2-4 22-16,-2 0-132 0,7 1-127 15,7-2-80-15,-2 2-40 0,2 0-22 0,7 3-13 16,5 0-1-16,-6 0-2 0,0 3 7 16,1 0 17-16,-8 5 24 0,0 3 23 0,-6 1 29 15,-7 2 28-15,-6 0 17 0,0 5 1 16,-12 3-12-16,-1-4-22 0,-7 8-35 15,-6-4-39-15,0 3-33 0,0-3-25 0,0 4-18 16,0-3-10-16,6-2-6 0,0 2-5 16,8-2-4-16,6 1-3 0,6-1-7 15,0-2-5-15,6-4-13 0,6 0-23 0,15-1-44 16,-1-6-50-16,6-2-52 0,1-1-42 16,7-1-32-16,-8-4-6 0,7-4 19 0,-7-1 11 15,-5 2-27-15,-1-5-78 0,-7 5-111 16,1-5-50-16,-8 2-23 0,-4-1 16 0,-2-1 71 15</inkml:trace>
  <inkml:trace contextRef="#ctx0" brushRef="#br0" timeOffset="62332.5026">15122 10687 383 0,'0'-5'485'0,"0"5"35"0,0-4 19 0,7 4-84 15,-7 0-188-15,0 4-109 0,6 7-56 16,1-3-25-16,-1 3-11 0,7 3-2 16,1 4-1-16,-8 2 3 0,14-3 0 0,-8 5 0 15,8-3-4-15,-1 2-9 0,-5 5-12 16,5-4-12-16,-6 1-9 0,0-2-9 0,-7 1-4 16,8-4-3-16,-8 1 2 0,-6-5-2 15,0 2 0-15,-6-6-1 0,6-2-8 0,-14-2-15 16,8 2-27-16,-7-8-19 0,0-3-19 15,6-5-13-15,-5-3 2 0,5-4 5 0,-6-3 8 16,7-4-4-16,-1-4-8 0,7 1-14 16,0-4-16-16,0-5-7 0,0 1 3 15,7 1 29-15,-1-1 47 0,0 3 51 0,1-3 50 16,0 7 39-16,-1 1 30 0,7 0 6 16,-6 3-11-16,-7 3-22 0,6 4-18 0,-6 0-21 15,0 5-16-15,-6-1-13 0,6 3-6 16,-7 1-5-16,0 4-5 0,1-2-5 0,-7 2-1 15,6 3-2-15,-5 0-3 0,-2 3-4 16,1 2-9-16,1-2-25 0,-2 1-69 0,2 3-119 16,-8-3-156-16,7 3-80 0,0-3-37 15,0 3 6-15,7-4 52 0</inkml:trace>
  <inkml:trace contextRef="#ctx0" brushRef="#br0" timeOffset="62596.5084">15520 10299 78 0,'20'-17'442'0,"-8"3"54"0,8 0 32 0,-7 6 22 0,7 1-143 16,-2 7-122-16,9 4-40 0,-7 7 0 15,6 7 10-15,-1 4 5 0,1 8-13 0,-6 2-31 16,0 9-53-16,-1-1-48 0,-6 7-34 15,-6 1-24-15,-1 3-20 0,0 4-33 16,-6-3-51-16,0-1-67 0,-6 1-74 16,0-2-51-16,-8-6-38 0,2 1-77 0,-8-5-130 15,1-4-88-15,-7-7-14 0,-7 2 8 16,1-10 17-16,-1-3 82 0</inkml:trace>
  <inkml:trace contextRef="#ctx0" brushRef="#br0" timeOffset="63025.4775">12843 9968 42 0,'-20'4'399'0,"-13"3"62"0,1 1 43 16,-1 6 25-16,-5 4-148 0,-9 4-137 16,-4 8-75-16,-1 6-41 0,-7 8-10 0,0 8 15 15,-6 7 36-15,6 3 30 0,1 11 27 16,6 6-8-16,6 7-25 0,7 5-40 0,13 0-53 16,14 2-84-16,12-2-116 0,18-3-77 15,15-8-93-15,19-7-175 0,20-10-172 0,6-5-49 16,14-14 28-16,11-7 36 0,9-4 74 15</inkml:trace>
  <inkml:trace contextRef="#ctx0" brushRef="#br0" timeOffset="63684.8731">16314 10287 65 0,'13'-25'399'0,"1"-2"65"0,-2 5 40 15,1 1 13-15,-6 5-149 0,-1 2-109 0,1 7-59 16,-7 3-8-16,-7 4 47 0,-6 11 60 16,-6 8 54-16,-1 9 51 0,-6 9 26 15,-7 4-16-15,7 6-60 0,-6 5-66 0,-1 6-58 16,1 1-56-16,5 3-55 0,2 1-40 16,5 6-25-16,0-2-21 0,8-3-23 0,12-1-17 15,0-4-17-15,6-12-21 0,7 1-40 0,7-8-77 16,-1-10-144-16,8-1-116 0,-2-7-71 15,7-7-107-15,2-4-145 0,5-4-71 0,-7-7 68 16,1-4 83-16,5-2 61 0,-5-2 111 16</inkml:trace>
  <inkml:trace contextRef="#ctx0" brushRef="#br0" timeOffset="64121.7035">16562 10624 39 0,'-6'-12'427'0,"-2"1"55"0,2 1 31 0,0 2 15 16,6-3-138-16,0 4-179 0,6-1-96 15,0 1-51-15,8 0-30 0,-2 3-12 0,8 1-5 16,-1-1-4-16,1 4 0 0,6 0-1 16,1 4-1-16,5-4-1 0,-6 7-2 0,-7-3-1 15,7 3-4-15,-12 1 1 0,-1 2-2 16,-7 1 4-16,0 0 3 0,-12 4 5 0,0 0 7 15,-7 4 3-15,-1-5 3 0,-12 4-1 0,7 0 1 16,-13 1-5-16,6-1-4 0,-7 3-3 16,7-5-5-16,0 2-4 0,-1-3-4 15,15-4-2-15,-2 0-2 0,8-5 2 0,12 3-2 16,2-6-1-16,4-3 1 0,14 0 0 16,1 0 2-16,5-3 17 0,1 3 41 0,5 0 75 15,-5 3 82-15,-1 4 70 0,-5 0 64 16,-8 4 40-16,0 0 5 0,-11 4-38 15,-2 3-57-15,-12 1-58 0,-2 3-57 0,-4 0-56 16,-8 0-40-16,1 0-38 0,-7-1-27 16,6 1-22-16,-6 1-31 0,7-5-47 15,-1-3-99-15,0-1-152 0,1 1-113 0,5-8-93 16,8-3-149-16,0-1-151 0,0-3-6 16,6-3 95-16,0-5 87 0,12-2 87 0,-6-1 163 15</inkml:trace>
  <inkml:trace contextRef="#ctx0" brushRef="#br0" timeOffset="64511.7303">17226 10749 122 0,'-7'2'460'15,"-5"6"57"-15,-2 3 47 0,1 0 53 16,-6 8-139-16,0-1-120 0,5 4-58 16,1 0-31-16,0 3-33 0,7 2-41 0,6-2-51 15,0 0-39-15,6-2-32 0,7-9-31 16,6 1-8-16,14-5-5 0,-1-2-2 0,2-11-7 15,11-2 5-15,1-5 16 0,-7-9 6 16,0 4 3-16,0-6 5 0,-13-1 7 16,0 4-7-16,-13-4-15 0,0-1-20 0,-13 1-47 15,-6 0-80-15,-14 1-86 0,0-1-66 16,-5 3-38-16,-9 0-18 0,2 5 12 0,-1 3 11 16,-6 0-23-16,7 3-96 0,-1 2-73 15,1 2-35-15,6 0-3 0,6 4 41 16,1-3 90-16</inkml:trace>
  <inkml:trace contextRef="#ctx0" brushRef="#br0" timeOffset="64761.2402">17649 10308 118 0,'20'-14'491'0,"6"2"80"15,-7 6 59-15,1 2 88 0,-1 4-98 16,7 7-121-16,0 8-78 0,1 3-53 0,-1 4-50 15,6 4-77-15,-5 3-81 0,5 4-64 16,-6 4-41-16,-7 3-23 0,1 8-14 0,0-1-7 16,-14 5-2-16,1 3-3 0,-7-5-5 15,0 2-5-15,-13-1-7 0,6-4-33 16,-6-2-78-16,-1-4-97 0,-4-4-85 0,-2-2-59 16,1-5-122-16,5-4-190 0,-5-9-42 15,6 2 35-15,0-4 55 0,-1-12 44 0,8 1 122 16</inkml:trace>
  <inkml:trace contextRef="#ctx0" brushRef="#br0" timeOffset="64946.2015">18503 10749 400 0,'26'-5'746'0,"-1"-2"110"0,-5 0 60 0,6 3 37 16,-6-3-267-16,-1 3-245 0,1 4-192 0,-1-3-132 15,1 3-149-15,-7 0-171 0,6-5-112 16,-5 5-118-16,-8 5-202 0,0-2-146 0,-6-3-2 16,-12 9 85-16,4-7 67 0,-10 5 90 15</inkml:trace>
  <inkml:trace contextRef="#ctx0" brushRef="#br0" timeOffset="65073.1421">18594 10884 22 0,'26'15'534'0,"-7"-5"119"0,13-1 69 0,1-3 41 15,7 2-88-15,-1-1-244 0,6-3-263 0,7-4-197 16,-13 3-270-16,7-3-240 0,-13 0-127 0,-7 0-49 16,0-3 47-16,-13-1 62 0,-1 4 192 15</inkml:trace>
  <inkml:trace contextRef="#ctx0" brushRef="#br0" timeOffset="71921.9061">19642 10510 163 0,'7'-3'450'0,"-1"-5"48"0,8 2 29 0,-8-3 19 16,6 1-212-16,8 2-122 0,-7-2-61 15,13 2-12-15,-6 1 9 0,6 3 31 16,7 2 53-16,-7 0 28 0,7 2 15 0,-8 3-8 16,1 5-9-16,0 0-18 0,-6 7-39 15,-1-3-16-15,-5 4-4 0,-8 4-5 0,-6 3-11 16,-6 2-21-16,-8 2-20 0,-5 0-23 15,-7 4-27-15,-7 1-18 0,1-2-17 0,-7 1-12 16,5 0-8-16,2-1-6 0,-1-2-5 16,8 0-2-16,5-5-4 0,0 0 0 0,14-2-1 15,0-5 1-15,6 1 3 0,12-9 1 16,2 4-1-16,12-6-3 0,7 0-9 16,6-4-18-16,-1-4-28 0,9 0-40 0,-2-4-85 15,1-4-135-15,-7 0-110 0,-1 2-57 16,-5-2-54-16,-1-2-101 0,1-2-108 0,-13 1 30 15,0 0 65-15,-8 3 43 0,-5-2 66 16,-1-1 131-16</inkml:trace>
  <inkml:trace contextRef="#ctx0" brushRef="#br0" timeOffset="72420.2394">20671 10360 140 0,'6'-4'448'0,"2"1"50"0,-2-1 29 0,-6 1 18 16,0-1-203-16,-6 4-132 0,-2 4-61 15,2 3-11-15,-7 3 28 0,-7 5 53 0,8 7 64 16,-8 4 52-16,0 4 28 0,1 7 0 16,-1 2-31-16,1 5-56 0,-1 4-66 0,7 3-61 15,0 4-52-15,7-4-33 0,6 0-24 16,6-3-16-16,7-4-6 0,7-7-4 15,12-8-2-15,1-7-2 0,7-3 0 0,-2-8-3 16,1-5 0-16,0-6 0 0,-7-3-4 16,1-8 2-16,1 1-2 0,-16-6 2 15,2-2-4-15,-13 3-1 0,-1 1 1 0,-6-4-2 16,-6 7-1-16,-7-3-3 0,-1 5-2 16,-12 1 0-16,7 6-14 0,-13 2-28 0,6 0-75 15,-7 2-125-15,7 6-114 0,6 1-71 16,-6-3-88-16,13 5-140 0,-7 0-96 0,8 0 36 15,5 0 69-15,0 0 47 0,7 0 89 16</inkml:trace>
  <inkml:trace contextRef="#ctx0" brushRef="#br0" timeOffset="72797.5907">21316 11012 93 0,'0'4'449'0,"6"4"59"16,-6-6 50-16,7 6 65 0,-7 0-103 15,0 3-99-15,0-5-52 0,0 9-30 0,7-4-33 16,-7 0-54-16,-7 0-66 0,7 4-69 16,0-5-42-16,0 2-28 0,-7-5-17 0,7 4-12 15,0-4-29-15,-6 0-59 0,6-2-87 16,0-2-85-16,0-3-104 0,0 0-183 15,0-3-151-15,6-5-39 0,-6 1 40 16,7-4 55-16,-7 0 91 0</inkml:trace>
  <inkml:trace contextRef="#ctx0" brushRef="#br0" timeOffset="73200.6347">21857 10518 13 0,'6'-11'438'0,"0"3"63"0,-6-3 38 0,0 4 25 16,0 0-101-16,-6 3-174 0,6 0-83 0,-6 4-11 15,-8 4 25-15,8 2 37 0,-7 2 34 16,0 7 26-16,6-1 12 0,-5 9-23 16,5-2-45-16,0 2-53 0,7 3-52 0,-6-1-46 15,12-3-41-15,-6 3-30 0,14-2-26 0,-8-5-35 16,7 0-64-16,0-4-111 0,6-6-115 15,-5 0-74-15,5-8-42 0,1 0-24 0,0-3-11 16,-2-10 8-16,-4 3-4 0,5-1-51 16,-5-7-19-16,-2-1 14 0,-6-3 50 15,8-3 88-15</inkml:trace>
  <inkml:trace contextRef="#ctx0" brushRef="#br0" timeOffset="73375.8616">22091 10415 157 0,'7'-11'478'0,"-1"4"88"0,1 3 118 0,-1 8 130 0,0 3-108 0,-6 8-87 0,0 6-51 0,0 5-52 0,-6 4-98 0,0 6-114 0,-1 4-100 0,-6 0-72 16,6 8-51-16,-5-4-37 0,-2 3-31 0,2 2-26 16,-2-6-19-16,1 1-18 0,7-7-21 15,0-4-28-15,6-3-53 0,-8-5-95 16,8-6-108-16,0-5-70 0,8-3-76 0,-8-3-141 16,0-8-121-16,6 0 15 0,0-5 68 0,1-1 57 15,-1-5 84-15</inkml:trace>
  <inkml:trace contextRef="#ctx0" brushRef="#br0" timeOffset="73920.0091">22749 10594 147 0,'0'-11'414'16,"0"-3"54"-16,0-1 39 0,0 0-21 0,-7 1-140 15,0-1-106-15,1 1-60 0,0-1-23 16,-8 4-1-16,-5 0 24 0,-1 1 44 16,2 1 37-16,-9 2 27 0,7 3 12 0,-6 4-8 15,0 0-30-15,7 4-48 0,-7 3-50 16,6 4-46-16,1 4-40 0,6 0-27 0,0 3-20 16,7 1-17-16,-2 2-20 0,8-3-30 15,8 5-39-15,4-2-42 0,1-5-47 16,7-2-41-16,6-2-26 0,0-5-9 0,0 0 14 15,0-7 27-15,6 0 38 0,-6 0 38 16,-6-4 45-16,6 1 46 0,-7-1 56 16,-5 4 98-16,-2 0 100 0,2 4 89 0,-8 3 70 15,1 4 38-15,-7 3 7 0,0 5-55 0,-7 4-78 16,7 4-79-16,-6 3-68 0,-1 3-48 16,0 0-42-16,7 4-41 0,-6 0-42 15,6-5-58-15,0 5-96 0,-6-3-179 0,12-5-134 16,-6-4-140-16,6 0-226 0,-6-2-96 15,7-2 17-15,6-2 136 0,-6-1 114 16,-1-3 140-16</inkml:trace>
  <inkml:trace contextRef="#ctx0" brushRef="#br0" timeOffset="76269.8852">23478 11228 21 0,'0'-3'425'0,"-6"3"60"15,6 0 36-15,-7-4 21 0,7 4-130 0,-6-3-158 16,6 3-96-16,0-4-49 0,0 0-23 16,0 0-11-16,6 1 2 0,-6-5 9 15,7 2 11-15,6-7 12 0,-7-1 25 0,7-1 34 16,1 0 19-16,5-2-2 0,-6-5-7 16,0-3-15-16,7-1-30 0,-14 0-46 0,7 0-34 15,0-3-23-15,-7 3-20 0,1-3-14 16,6 7-8-16,-6-4 1 0,-7 8-7 15,6 3-2-15,-6 1-1 0,6 6 2 0,-6 1 1 16,0 7-3-16,0 0 4 0,0 7 6 16,-6 1 4-16,6 3 0 0,0-1 1 0,0 1 6 15,6 0-1-15,-6 0-5 0,7-2-3 16,0-3-3-16,5 1-1 0,2-7-3 0,-1 0-8 16,7-7-8-16,-8 1-13 0,14-6-9 15,-7 1-8-15,1-8-2 0,0 5 5 16,-7-8 11-16,7 4 14 0,-1-4 14 0,-6-1 13 15,0 5 10-15,0 0 19 0,0 3 13 0,-7 1 13 16,8 6 21-16,-14 5 41 0,6 3 34 16,0 3 19-16,-6 5 13 0,7 6 4 15,-7 1-19-15,0 7-38 0,-7 0-39 0,7 4-31 16,-6 0-33-16,6 6-63 0,-6-3-126 16,6 1-117-16,-6 4-81 0,6-6-116 0,0-2-147 15,6-4-116-15,-6-4 30 0,12-4 68 16,-5-6 52-16,6-8 102 0</inkml:trace>
  <inkml:trace contextRef="#ctx0" brushRef="#br0" timeOffset="76502.2764">24449 10287 377 0,'20'-8'490'0,"-8"11"41"15,1 14 27-15,-13 3-56 0,0 14-170 0,-6 6-50 16,-7 11 6-16,-1 4 19 0,-12 3 16 15,1 13-3-15,-8 2-35 0,0 0-59 0,-6 7-70 16,7-2-59-16,-7-5-50 0,13-7-31 16,-7-5-32-16,13-4-48 0,8-10-49 15,-2-4-65-15,1-6-67 0,7-11-51 0,6 0-19 16,-6-12-22-16,12-3-63 0,-6-7-91 0,6-4-53 16,1-4-9-16,6-3 2 15,0-4 42-15,7-4 99 0</inkml:trace>
  <inkml:trace contextRef="#ctx0" brushRef="#br0" timeOffset="76793.4851">24774 10874 17 0,'26'-23'451'0,"-12"4"89"16,-2 1 73-16,-5 0 68 0,-14 7-50 0,1 0-136 16,0 4-69-16,-8-1-52 0,-5 8-39 15,-7-3-41-15,6 6-54 0,-6 2-46 0,0 1-35 16,7 2-23-16,-8 3-22 0,15 0-22 0,-8 3-18 15,6 0-17-15,8 1-16 0,6 0-14 16,6 3-8-16,8-3-6 0,6 0-2 16,-1 0-4-16,7-1-3 0,7 1 1 0,-7-1-2 15,0 1 1-15,0 0 5 0,-7-1 13 16,1 2 15-16,-14 2 10 0,-6-1 6 16,0 2 1-16,-12-1-4 0,-2-3-18 0,-12 3-30 15,1 0-49-15,-8 1-94 0,0-4-171 16,0-1-128-16,1-3-183 0,-1 1-225 0,1-2-90 15,-1-2 19-15,7-1 133 0,-7-3 107 16,1 2 179-16</inkml:trace>
  <inkml:trace contextRef="#ctx0" brushRef="#br0" timeOffset="81444.9626">5444 13474 242 0,'-6'-22'442'0,"-1"0"50"0,1 4 32 0,-1-1-47 16,1 1-158-16,0 4-107 0,6 6-72 15,-8 5-35-15,8 3 41 0,8 7 79 0,-2 7 70 16,0 12 62-16,1 7 41 0,6 8 16 0,0 6-50 16,-1 4-89-16,2 8-81 0,5 3-68 15,1 0-47-15,0-3-30 0,6-1-18 0,-7-11-9 16,13-5 6-16,-6-17 8 0,7-11 9 16,-1-6 4-16,7-16 2 0,-5-10-4 15,5-8-13-15,-7-11-13 0,1-2-9 0,-1-5-5 16,-6-4-7-16,1 2-21 0,-15-10-65 0,2 1-164 15,-8-4-143-15,0-2-100 0,-6-3-120 16,-6 3-157-16,0 1-89 0,6 14 84 16,-8 2 100-16,-4 10 77 0,6 8 112 0</inkml:trace>
  <inkml:trace contextRef="#ctx0" brushRef="#br0" timeOffset="81729.87">6193 13939 394 0,'0'-3'499'0,"0"-5"52"0,0 4 48 0,0 1-62 15,0-2-159-15,0 5-64 0,0 0 5 16,-6 5 14-16,6 2 8 0,0 4-10 0,0 0-25 15,0 4-47-15,0-1-73 0,0 4-65 16,0 1-52-16,0-1-36 0,0 5-37 0,0-6-73 16,0-2-116-16,0 4-112 0,0-5-73 15,0-3-108-15,0-3-164 0,0-2-93 16,0 2 27-16,0-8 65 0,0-3 47 0,0-2 100 16</inkml:trace>
  <inkml:trace contextRef="#ctx0" brushRef="#br0" timeOffset="81921.0282">6402 13855 102 0,'12'0'486'0,"-4"0"72"0,-2 3 37 0,-6 1 22 0,6 3-167 16,-6 1-180-16,0 4-121 0,0-2-68 16,0 5-36-16,7-5-21 0,-7 5-12 0,0-4-20 15,0 0-26-15,6 4-19 0,-6-4-34 16,7-4-60-16,-1 1-99 0,1-5-152 0,-1-3-83 15,8-3-40-15,-8-5 1 0,7 1 45 16,0-8 91-16</inkml:trace>
  <inkml:trace contextRef="#ctx0" brushRef="#br0" timeOffset="82095.9721">6610 13855 176 0,'13'-11'477'0,"-7"4"71"0,1 3 63 0,0 0 107 0,-7 8-101 0,0 3-46 0,0 8-17 0,0 7-17 0,-7 3-32 15,-6 12-88-15,0 7-111 0,0 4-107 16,0 4-75-16,0 2-51 0,0 5-31 0,-7-1-21 15,7-3-25-15,0 4-34 0,-6 0-43 16,5-4-57-16,2-4-82 0,5-4-97 0,-6 2-99 16,7-10-53-16,-1-5-47 0,1-6-131 15,6-2-95-15,-6-11 9 0,6-4 60 16,0-7 55-16,6-4 75 0</inkml:trace>
  <inkml:trace contextRef="#ctx0" brushRef="#br0" timeOffset="82358.133">7079 13873 205 0,'13'-7'554'16,"0"3"122"-16,0 0 111 0,0 1 98 15,6 0-163-15,1-2-120 0,6 2-118 0,1-1-106 16,5 1-103-16,-7-1-96 0,8 0-83 16,-7 1-100-16,0-1-170 0,1 0-155 0,-15 1-124 15,2 3-197-15,-8 3-185 0,0 1-53 16,-12 0 86-16,0 3 109 0,-8 4 103 16,2 0 186-16</inkml:trace>
  <inkml:trace contextRef="#ctx0" brushRef="#br0" timeOffset="82461.0841">7203 13997 236 0,'-20'23'518'0,"7"-9"93"0,13 1 85 0,0 0 63 0,13-8-230 0,0 0-143 0,14 1-166 0,5-8-172 16,1-8-233-16,6 1-301 0,6 0-158 0,-6-5-77 15,7 1 21-15,-8 4 63 0,2-4 137 16</inkml:trace>
  <inkml:trace contextRef="#ctx0" brushRef="#br0" timeOffset="90784.2147">8492 13896 6 0,'-6'0'424'0,"-7"0"63"0,0 0 38 15,-1 0 21-15,2 6-108 0,-8 6-173 16,1 2-94-16,-1 8-39 0,0 0-1 16,8 8 18-16,-8 2 10 0,13 2 6 0,1-2-1 15,0 1-13-15,6-2-24 0,12-4-29 16,1-4-20-16,7-4-17 0,6-9-5 0,7 1-8 15,-1-11 0-15,7-7 13 0,-7-4 6 16,8-7 6-16,-7-4 7 0,-1-4 7 0,-6 0 6 16,-7-3-16-16,-5 0-11 0,-2 3-12 15,-12 0-12-15,0 1-12 0,-12 3-18 16,-2 4-13-16,2-1-14 0,-15 8-18 0,8 5-46 16,-8 1-64-16,2 5-69 0,-7 5-59 15,5 1-37-15,8 5-18 0,-1 4-21 0,7-1-58 16,0 4-110-16,6 5-33 0,1 3-6 15,0-4 9-15,6-1 51 0</inkml:trace>
  <inkml:trace contextRef="#ctx0" brushRef="#br0" timeOffset="91165.094">8746 14126 126 0,'33'-4'464'0,"-7"8"61"16,-6 0 53-16,-1 3 53 0,1 8-122 0,-8 3-102 15,2 3-28-15,-8 9-6 0,0 0-7 16,-6 2-21-16,0 5-43 0,0 4-52 0,-6-1-59 15,6 0-50-15,-6 1-41 0,-1-5-34 16,7 1-29-16,-7-5-17 0,7-5-7 0,0-6-3 16,0-6-1-16,0-4-2 15,0-7-4-15,7-8-9 0,0-7-9 0,-1-7-18 16,0-8-22-16,7-8-35 0,-6 2-56 0,0-9-80 16,-1-6-83-16,-6-4-55 0,6-4-20 15,2-11 10-15,-2 0 51 0,6-4 80 0,2 4 90 16,-1 4 69-16,7 4 46 0,-2 6 31 15,2 8 17-15,0 11 17 0,-1 7 28 0,-5 8 43 16,5 11 55-16,1 11 55 0,-8 7 43 16,2 7 36-16,-8 11 11 0,7 4-16 0,-13 8-44 15,0 3-54-15,0 0-46 0,-7 3-42 16,1-3-41-16,0 0-22 0,6-8-14 16,-7 1-10-16,0-7-14 0,1-1-38 0,6-4-93 15,-6-3-116-15,-1-3-79 0,0-1-62 16,7-7-106-16,-6-3-128 0,-1-2-51 0,1-1 36 15,6-5 37-15,0-5 41 0,6-1 105 16</inkml:trace>
  <inkml:trace contextRef="#ctx0" brushRef="#br0" timeOffset="91510.7159">9462 14147 215 0,'20'17'472'0,"-7"0"56"0,0 5 47 0,-6 3 42 16,-1 5-190-16,-6 6-92 0,0 1-39 15,-6 4-25-15,-1 2-32 0,1 1-45 0,-7 0-42 16,6-4-45-16,1-3-42 0,-1-8-27 16,0-3-12-16,1-3-5 0,6-9-3 0,0-7-2 15,0-7-5-15,6-7-6 0,1-7-16 16,0-12-22-16,6-4-35 0,-7-6-51 16,7-8-55-16,0-7-43 0,1-8-17 0,5-7-3 15,-6-8 22-15,12-2 47 0,2-1 61 16,-1 4 48-16,6 6 39 0,1 9 35 0,-1 10 32 15,-5 4 32-15,-1 11 34 0,0 11 56 16,-6 7 68-16,-8 8 51 0,8 11 35 0,-13 6 11 16,-1 6-10-16,-6 10-46 0,0 6-69 15,-13 5-61-15,0 2-64 0,-6 6-68 16,-1 3-92-16,-6-5-130 0,6 2-116 0,1-5-77 16,-7-4-139-16,6-2-197 0,-6-5-52 15,7-3 52-15,-8-5 75 0,8-2 55 0,0-5 135 16</inkml:trace>
  <inkml:trace contextRef="#ctx0" brushRef="#br0" timeOffset="92031.6997">10328 14041 148 0,'8'0'486'0,"-8"0"70"15,6-2 49-15,7 2 55 0,0 0-154 16,6 0-133-16,7 0-85 0,13 0-59 0,-6 0-42 16,6 2-67-16,0 3-113 0,0 1-103 15,-6 2-72-15,-1 0-112 0,-12 2-185 16,0 1-142-16,-14 4-23 0,1 0 25 0,-14-1 26 15,1-3 88-15</inkml:trace>
  <inkml:trace contextRef="#ctx0" brushRef="#br0" timeOffset="92153.3749">10485 14236 511 0,'-7'7'650'0,"7"-7"76"0,7 0 60 0,6 0-37 0,7 0-202 0,13 0-174 0,5 0-113 0,8-3-108 15,6-1-183-15,0 4-167 0,0-3-288 0,7 3-206 16,-7 0-107-16,-7 3-20 0,1-3 96 15,-7 4 96-15</inkml:trace>
  <inkml:trace contextRef="#ctx0" brushRef="#br0" timeOffset="93407.0527">11963 14039 200 0,'14'-16'439'0,"-8"5"51"16,0-7 35-16,2 7-18 0,-2-3-179 15,-6 3-114-15,6 0-66 0,-6 3-42 0,0 2-28 16,-6 1-17-16,0 5-14 0,-2 0-11 16,-4 8-2-16,-2 3-3 0,1 3 0 15,-6 4 1-15,0 5 1 0,-1-2 1 0,1 2-8 16,5-1-7-16,-6-1-6 0,8 1-5 16,-1 0-2-16,6-3-2 0,1-1 0 0,6-4 0 15,0 1 0-15,6-4 0 0,1-3 0 16,6-1-1-16,7-4 0 0,6 2-1 15,-1-10 1-15,1 2 0 0,0-1-1 0,-6 1-2 16,7 3-2-16,-15-4 0 0,8 4 9 16,-14 4 26-16,1-1 36 0,-1 9 35 0,-6-2 24 15,-6 1 17-15,-1 7-4 0,1 1-19 16,-8-1-32-16,2 4-33 0,-2 0-35 0,2 0-54 16,-8 4-71-16,13-5-67 0,-5-2-43 15,5 4-67-15,0-10-120 0,7 3-149 16,0-6-38-16,7-2 8 0,-7-5 12 0,13-6 50 15,0-9 123-15</inkml:trace>
  <inkml:trace contextRef="#ctx0" brushRef="#br0" timeOffset="93606.7659">12425 14060 30 0,'20'-19'441'16,"-6"5"61"-16,-1 3 33 0,-7 4 23 0,0 7-110 15,-6 3-169-15,0 5-86 0,-6 6-38 16,-7 4-16-16,7 8-11 0,-8 0-18 15,8 0-22-15,-8 3-22 0,2 1-20 0,6-5-15 16,-1 4-12-16,0-3-14 0,1-4-23 16,-1 1-34-16,7-2-39 0,-6-7-26 0,6 1-42 15,0-4-77-15,0-3-123 0,-6-5-119 16,12 1-44-16,-6-8-17 0,0-4 18 16,6 2 71-16</inkml:trace>
  <inkml:trace contextRef="#ctx0" brushRef="#br0" timeOffset="93912.7674">12615 14093 150 0,'19'-10'464'0,"-5"5"49"0,-8 1 37 0,7 8 35 16,-13 7-178-16,0 0-131 0,0 8-63 15,0-1-31-15,-7 4-25 0,1 3-28 16,0-2-31-16,-2 3-28 0,2-5-26 0,6 2-17 16,-6-2-9-16,6-3-9 0,0 1-12 15,0-5-22-15,0-2-28 0,0-5-32 0,6-3-29 16,0-8-19-16,2 0-2 0,4-7 10 15,2-1 20-15,5-5 26 0,1-2 26 0,-1-3 22 16,7-3 11-16,-6 3 10 0,6-4 9 16,0 5 8-16,-1 2 6 0,-5 4 9 0,0 4 13 15,-7 4 27-15,0 3 29 0,0 8 24 16,-7 3 10-16,1 1 4 0,0 6-8 16,-7 1-27-16,0 3-41 0,6 1-70 0,-6-1-58 15,0 4-44-15,0-3-64 0,6-5-129 16,-6 0-178-16,7 1-60 0,-1-4-11 0,1-1 4 15,0-5 42-15,5-2 119 0</inkml:trace>
  <inkml:trace contextRef="#ctx0" brushRef="#br0" timeOffset="94252.0561">13800 13866 230 0,'0'-4'490'0,"-6"4"50"0,-1 4 42 0,-12 7 49 16,6 1-205-16,-13 5-98 0,6 5-21 0,-6 8-11 15,7-1-10-15,-1 7-30 0,0-2-43 0,1-2-43 16,13 5-55-16,-2-4-41 0,8-3-31 16,8-1-40-16,4-7-44 0,1-4-57 15,13-4-60-15,0-6-52 0,1-5-41 0,5-6-12 16,7-8 13-16,1-4 43 0,-2-6 51 15,1-5 45-15,-6 0 41 0,-1-8 26 0,-6 6 11 16,-6-8 2-16,-7 2-3 0,-7-3-2 16,-6 4-6-16,-6 4-8 0,-7 0-11 15,-7 7-13-15,-6 3-10 0,0 5-8 16,-6 6-4-16,-1 5-8 0,-6 6-19 0,7 5-55 16,-7 6-109-16,-1 2-74 0,8 4-35 0,-7 7-7 15,6-1 27-15</inkml:trace>
  <inkml:trace contextRef="#ctx0" brushRef="#br0" timeOffset="94389.3124">13565 14173 192 0,'26'-3'481'0,"1"-3"69"0,5-3 71 0,1-2 95 0,-1 0-162 0,8 0-109 0,-1-3-68 0,0 3-57 16,-1 0-100-16,-5 3-167 0,0 1-160 0,-14 4-108 16,7-1-153-16,-13 4-240 0,1 0-95 15,-8 4 8-15,-6 2 50 0,0 3 44 16,-6-3 121-16</inkml:trace>
  <inkml:trace contextRef="#ctx0" brushRef="#br0" timeOffset="94653.1164">14309 13536 336 0,'6'0'476'0,"6"4"40"16,2 3 27-16,-1 8-50 0,7 3-199 0,-8 4-101 16,8 11-50-16,-7 4-31 0,0 7-22 15,0 11-21-15,-7 3-16 0,0 4-16 0,2 5-16 16,-2-2-9-16,-6-2-5 0,0-2-11 16,0-1-20-16,-6-5-23 0,-8-3-18 15,2-5-16-15,-2-4-70 0,-5-6-145 0,-1-1-137 16,-12-5-65-16,5-3-27 0,-11-9-7 15,5-2 56-15</inkml:trace>
  <inkml:trace contextRef="#ctx0" brushRef="#br0" timeOffset="95043.0819">11807 13412 191 0,'-33'18'463'15,"-5"0"50"-15,-8 11 45 0,-12 8 68 0,5 7-175 16,-5 14-51-16,-1 5-26 0,6 10-13 16,8 8-26-16,0 7-54 0,12 3-72 0,14 1-126 15,13 0-147-15,18-1-132 0,8-3-91 16,19-4-137-16,20-10-226 0,6-5-78 15,19-10 28-15,0-12 61 0,21-10 52 0,13-8 115 16</inkml:trace>
  <inkml:trace contextRef="#ctx0" brushRef="#br0" timeOffset="95519.3616">15500 13287 180 0,'-7'-10'465'15,"-13"10"47"-15,-5 0 31 0,-7 6 25 16,-8 8-192-16,-5 9-95 0,-1 10-5 0,-6 7 33 15,6 8 48-15,-6 7 46 0,0 7 13 16,0 12-20-16,0 2-58 0,6 9-71 0,8 2-69 16,-2 5-70-16,15-4-55 15,5-4-34-15,13-3-28 0,7-12-25 0,7-2-30 16,13-13-47-16,-1-5-86 0,13-10-112 0,1-6-95 16,6-11-55-16,0-8-36 0,6-9-51 15,-5-5-94-15,5-11-28 0,-6-4 27 0,-6-3 31 16,-1-4 35-16,1-4 86 0</inkml:trace>
  <inkml:trace contextRef="#ctx0" brushRef="#br0" timeOffset="96208.8301">15435 13774 217 0,'13'-8'480'0,"-6"6"44"0,-1 2 47 16,-6 2 65-16,6 14-152 0,-6 5-60 16,-6 9-6-16,6 3 12 0,-6 11-8 15,-1-1-43-15,0 6-83 0,1-2-78 16,-1 4-69-16,-5-7-55 0,12 1-35 0,-8-6-24 16,8-5-15-16,0-5-7 0,0-6-2 0,8-6-2 15,-2-2 1-15,0-8-3 0,7-3-10 16,1-8-16-16,4-8-24 0,-4-2-44 15,6-4-60-15,5-8-68 0,-5 1-61 0,0-8-37 16,5-1-2-16,-5 2 27 0,6-1 51 16,-6 4 66-16,-1 0 67 0,1 7 49 0,-7 3 28 15,0 8 43-15,0 4 58 0,-7 7 52 16,8 7 63-16,-14 4 59 0,6 11 36 0,-6 0 2 16,0 4-34-16,0-1-39 0,0 0-54 15,0 5-52-15,0-8-39 0,0 0-27 0,6 0-18 16,1-3-10-16,0-4-15 0,-7-1-31 15,13-7-67-15,-7 0-115 0,0-3-110 0,8-4-68 16,-2-4-63-16,2-3-109 0,5-4-115 16,-6-4 0-16,0 1 48 0,-7-1 35 15,8-7 56-15,-1 0 126 0</inkml:trace>
  <inkml:trace contextRef="#ctx0" brushRef="#br0" timeOffset="96375.6163">16047 13969 163 0,'13'-4'467'0,"-13"8"58"0,7-1 53 0,-7 8 57 0,-7 0-156 0,0 7-94 0,1 1-40 0,0 2-26 16,-1 1-33-16,0 1-44 0,-5-1-60 0,5 0-58 16,1 1-46-16,-1-6-47 0,7 5-62 15,-7-4-54-15,7 1-87 0,0-5-73 0,7 1-85 16,-7-4-148-16,7-4-144 0,-1-3-58 16,7-4 29-16,0 0 41 0,0-8 67 15,0 2 155-15</inkml:trace>
  <inkml:trace contextRef="#ctx0" brushRef="#br0" timeOffset="96567.1043">16301 14049 157 0,'7'0'466'0,"-1"3"62"0,-6 9 63 0,-6 2 121 0,-1 8-101 0,0 8-79 0,-5-1-37 16,-8 8-16-16,7 0-30 0,-7 2-97 16,8 5-97-16,-8 4-73 0,0 0-48 0,1-1-42 15,6 5-36-15,0-5-43 0,-7 4-46 16,7-2-58-16,7-5-100 0,-1-5-120 0,1-1-97 15,-1-9-43-15,7-8-32 0,0-10-72 16,7-4-53-16,-7-7-21 0,6-3 25 0,1-12 22 16,-1-3 40-16,7-11 109 0</inkml:trace>
  <inkml:trace contextRef="#ctx0" brushRef="#br0" timeOffset="96927.9133">16457 14170 328 0,'7'3'470'0,"6"8"41"0,-13 4 24 0,6 4-62 0,-12 3-194 0,6 7-102 0,-6 0-45 0,6 0-11 0,-7 8 34 16,0-4 59-16,1 4 58 0,-7 0 32 0,7 0 9 15,-2-2-13-15,2-1-47 0,-6-2-70 16,4 2-64-16,8-9-47 0,-6-6-29 0,6-1-16 16,-6-4-10-16,6-6-23 0,6-8-36 15,-6-4-53-15,14-7-70 0,-8-4-76 0,6-10-61 16,2-8-26-16,5-4 9 0,-5-10 29 15,12-9 41-15,-7-6 26 0,7-7 31 16,0-8 44-16,7 0 50 0,-1 0 46 0,7 4 47 16,1 11 58-16,-1 7 46 0,-1 7 28 15,-5 11 8-15,7 8 10 0,-8 11 61 0,-7 6 74 16,2 9 58-16,-1 11 27 0,-6 2 2 16,-8 9-13-16,-5 2-63 0,-7 10-81 0,-7 1-73 15,-5 5-60-15,-2-1-84 0,-12 4-154 16,1 0-148-16,-8-3-104 0,-7-1-186 0,2-2-202 15,-8-1-62-15,-6-7 71 0,0-1 103 16,-7-3 82-16,0-4 174 0</inkml:trace>
  <inkml:trace contextRef="#ctx0" brushRef="#br0" timeOffset="98125.3034">17245 13305 121 0,'39'15'452'0,"-6"4"58"16,-1-1 45-16,1 11 56 0,7 7-123 15,-8 6-98-15,1 8-56 0,-7 8-34 16,6 5-32-16,-13 7-48 0,-5 3-70 0,-8 1-59 16,-6-2-35-16,0-2-23 0,-6-4-13 15,-8-4-9-15,2-3-26 0,-8-7-60 0,-6-2-88 16,0-2-70-16,-6-4-172 0,-2-4-205 16,-5-3-88-16,1-4-1 0,-1-4 55 0,-1 0 52 15,-5-6 165-15</inkml:trace>
  <inkml:trace contextRef="#ctx0" brushRef="#br0" timeOffset="98884.789">12433 15462 23 0,'0'-6'390'0,"-8"2"62"15,2 0 41-15,-6 4 26 0,-2 0-137 16,1 0-133-16,1 8-79 0,-2-2-56 16,-5 6-35-16,-1 3-20 0,0 7-13 0,-6 0-5 15,7 7-4-15,-1-4-4 0,2 4-2 16,-2-2-6-16,6 3-6 0,1-5-7 0,1 0-2 16,5-2-4-16,0-6-2 0,7 1 0 15,7-2 4-15,6-5-1 0,0-8 0 16,7 1 2-16,6-1-2 0,6-6-1 0,-5-1-6 15,-2 4 1-15,1 0-1 0,-6 0 8 16,-8 0 43-16,-4 7 69 0,-2 1 67 0,-6 3 47 16,0 4 35-16,-6 3 15 0,-8 4-31 0,8-4-58 15,-14 8-63-15,7-4-46 0,-7 0-56 16,8 0-86-16,-2 0-106 0,2 0-92 16,-1-4-64-16,6-3-82 0,0-1-146 0,1-3-110 15,0-3 2-15,6-2 36 0,0-1 32 16,6-10 67-16</inkml:trace>
  <inkml:trace contextRef="#ctx0" brushRef="#br0" timeOffset="99111.1829">12680 15496 179 0,'13'0'465'0,"-7"8"50"15,1-1 34-15,-7 11 24 0,7 5-215 0,-7 5-127 16,-7 5-65-16,7 1-39 0,-7 2-24 15,1 1-20-15,0-1-16 0,6-3-18 16,-7 4-17-16,1-8-11 0,6 0-8 0,0-3-13 16,0-5-27-16,0 2-32 0,0-9-21 15,0-2-37-15,0-5-103 0,0-3-137 0,6-4-116 16,-6-8-45-16,0 2-19 0,7-10 15 0,-1-2 89 16</inkml:trace>
  <inkml:trace contextRef="#ctx0" brushRef="#br0" timeOffset="99402.9429">12908 15566 170 0,'20'0'464'0,"-8"7"51"0,2 4 37 0,-8 7 37 0,7 1-196 0,-7 3-128 0,-6 3-70 0,0 0-37 0,0 5-28 16,0-4-28-16,0 4-32 0,-6-5-15 0,6-3-13 16,-7 4-11-16,1-8-9 0,6-1-7 15,0 0-3-15,0-7-20 0,0-3-24 16,0 1-31-16,6-8-30 0,1-5-21 0,-1-1-12 15,8-6 1-15,-2 2 13 0,2-9 22 16,5 1 24-16,1-4 20 0,6 3 18 0,0-2 14 16,-7 3 14-16,7 2 11 0,0 5 11 15,-6 5 11-15,-7 1 13 0,7 10 11 16,-14-2 5-16,7 11 2 0,-13-3-3 0,7 8-9 16,-7 3-21-16,0 0-35 0,6 0-32 15,-6 0-50-15,0-4-145 0,0 4-189 0,0-3-94 16,0-1-31-16,7 1-6 0,-7-5 28 0,6-3 135 15</inkml:trace>
  <inkml:trace contextRef="#ctx0" brushRef="#br0" timeOffset="99899.6139">14029 15616 74 0,'0'-6'445'0,"6"2"57"15,-6-3 30-15,6-1 18 0,1 4-154 16,6 1-163-16,0-4-92 0,7 3-46 0,-1 0-15 16,0 4 1-16,8 0 3 0,-1 4 11 15,-1 0 21-15,1 3 29 0,-6 4 28 16,-7 4 21-16,7 4 29 0,-14-1 23 0,0 3 10 15,-6 4-6-15,-6 2-15 0,0-1-20 16,-7 2-34-16,-7 2-36 0,0-1-35 0,1 0-30 16,-1 1-26-16,1-1-19 0,0-3-12 15,5 0-10-15,1-8-6 0,7 3-4 0,-1-6-2 16,14 0-1-16,-1-3-14 0,7-2-33 16,7-6-79-16,0-4-133 0,5 0-118 0,8-4-75 15,0-4-100-15,0-2-128 0,-1 2-83 0,1-3 46 16,-7 1 70-16,6-2 54 0,-7 1 98 15</inkml:trace>
  <inkml:trace contextRef="#ctx0" brushRef="#br0" timeOffset="100279.648">14725 15690 245 0,'0'-3'481'0,"6"-5"42"0,1 8 33 0,0 0 28 16,5 8-196-16,-5 3-81 0,6 3-10 0,0 4 24 15,0 1 23-15,6 3-8 0,-5 0-21 16,-1 3-41-16,0 1-55 0,-7 3-60 0,-6 2-49 16,7-4-33-16,-14 3-31 0,1 0-17 15,-1-4-11-15,-6-5-5 0,1 2-6 0,-2-5-4 16,-6-4-4-16,1-3-15 0,-1 0-24 0,1-8-45 16,0-3-64-16,5-3-86 0,-5-4-76 15,5-3-43-15,2-9-8 0,6 1 22 16,6-9 53-16,0 2 79 0,12-4 77 0,8-4 50 15,-1 0 28-15,14 0 22 0,0-4 10 16,6 1 6-16,0-1 8 0,-1 0 8 0,2 5 6 16,-7 3 7-16,-7-1 15 0,-7 8 19 15,1 3 10-15,-8 1 9 0,-12 7 4 0,0 0-2 16,-6 4-10-16,-7 0-19 0,-6 7-15 16,-1 0-25-16,-6 0-28 0,0 7-25 15,-6-4-31-15,5 5-91 0,-5-1-175 0,-1 0-126 16,7 0-52-16,0 1-17 0,0-1 7 15,13-3 78-15</inkml:trace>
  <inkml:trace contextRef="#ctx0" brushRef="#br0" timeOffset="100577.7797">15161 15280 416 0,'20'-7'490'0,"0"3"42"0,-1 0 45 0,7 8-39 0,-6 4-94 16,6 2-13-16,-1 12 11 0,1 1 10 0,-6 6-7 16,-1 8-50-16,7 2-79 0,-12 6-82 15,5 6-70-15,-5 0-47 0,-8 4-34 16,6-1-27-16,-12 2-20 0,0-1-22 0,-6-4-22 15,0 0-37-15,-7 1-54 0,0-8-118 0,-6 0-140 16,-1-4-84-16,-6-3-115 0,-1-1-162 16,-5-7-106-16,6 1 30 0,-13-8 92 0,0-4 68 15,-1-3 116-15</inkml:trace>
  <inkml:trace contextRef="#ctx0" brushRef="#br0" timeOffset="100995.1192">12250 15104 157 0,'-26'8'442'0,"-6"-2"51"0,-1 6 32 0,-6-1 19 16,-7 7-220-16,7 0-119 0,-7 9-72 0,1 2-44 15,-1 3-30-15,7 5-17 16,0 4-10-16,1-1-12 0,4 7-7 0,2 2-5 16,6 5-3-16,7 0-2 0,6 9 0 0,6-1 1 15,14 5 1-15,6 2-5 0,6-3-14 16,14 0-21-16,12-4-98 0,7-3-217 0,7-1-114 16,12-3-57-16,14-7-18 0,0-8 4 15,13-3 89-15</inkml:trace>
  <inkml:trace contextRef="#ctx0" brushRef="#br0" timeOffset="101741.4702">16288 15302 353 0,'20'-22'439'0,"-7"4"47"0,-1 4 33 0,2-5-120 0,-8 8-124 16,-6 0-81-16,0 3-61 0,0 5-24 16,-12 3 19-16,-2 8 45 0,-5 6 80 0,-7 4 73 15,0 8 64-15,-7 7 38 0,1 7-10 16,-8 4-41-16,7 7-75 0,1 4-72 0,-7 3-70 15,7 5-57-15,-1-1-41 0,0 0-25 16,14 1-15-16,0-4-10 0,5-5-13 16,1-6-13-16,13 0-26 0,7-8-48 0,-1-3-98 15,14-8-129-15,-1-3-105 0,7-8-63 0,7-8-68 16,6-5-105-16,-6-5-83 0,12-8 34 16,-6 1 62-16,7-8 45 0,-7 1 77 0</inkml:trace>
  <inkml:trace contextRef="#ctx0" brushRef="#br0" timeOffset="102184.7099">16522 15636 118 0,'-13'-15'452'0,"1"0"50"0,-2 4 29 0,8-4 14 16,-7 8-187-16,13-4-161 0,-7 4-89 15,14 0-49-15,0-1-26 0,5 1-15 0,2 0-7 16,5 3-4-16,1 0-1 0,6-3 1 15,0 4 0-15,-1-1 0 0,1 4-1 16,7-5-1-16,-7 5 0 0,-6 5-4 0,-1-1 4 16,1-1 5-16,-7 4 10 0,-6 4 12 15,-7 0 14-15,0 4 24 0,-7-1 30 0,-6 4 29 16,0 1 16-16,-7 4 11 0,0-5-2 16,-5 0-15-16,-1 4-25 0,0-4-31 0,0-3-27 15,6 2-19-15,1-5-16 0,5-1-16 16,2 0-12-16,5-3 0 0,7-1-6 15,7-4-9-15,-1 1-6 0,8-4 2 0,4 0-6 16,2 0-3-16,7-4 3 0,-1 4 9 16,-7 0 4-16,7 0 8 0,-14 4 14 0,8 0 25 15,-13 3 44-15,-1 0 46 0,-6 5 47 16,-6 2 45-16,-7 1 25 0,-1 0-1 16,-11 2-27-16,5 3-38 0,-6-3-41 0,0 2-42 15,7-1-33-15,-7-3-32 0,0-1-30 0,6 1-40 16,1 0-88-16,5-5-119 0,-5 1-99 15,6-3-59-15,6-5-96 0,1 2-140 0,0-5-74 16,6-5 33-16,6-2 54 0,0-4 43 16,7 0 100-16</inkml:trace>
  <inkml:trace contextRef="#ctx0" brushRef="#br0" timeOffset="102471.6714">17037 15643 217 0,'6'-7'481'0,"1"7"54"0,0 0 45 15,-14 7 53-15,0 6-188 0,-5 4-82 16,-1 3-36-16,-7 3-19 0,6-2-22 0,2 5-34 16,-1 0-52-16,6 0-56 0,1-4-41 15,-1 0-28-15,7 0-21 0,7-7-14 0,6-1-11 16,0-6-4-16,-1-5-5 0,8-3-8 16,7-7-3-16,-8-1 0 0,7-6 7 0,-6-1 1 15,-1-7 4-15,0 4 1 0,-5-8 5 16,-8 4-7-16,-6-4-12 0,0-3-14 0,-6 4-18 15,0 3-24-15,-8-4-26 0,1 8-28 16,0-1-36-16,-6 5-44 0,5 3-48 16,-5 3-36-16,0 1-22 0,6 3-68 0,-1 4-165 15,8-3-84-15,-8 6-10 0,2-3 19 16,6 0 24-16,-1 4 88 0</inkml:trace>
  <inkml:trace contextRef="#ctx0" brushRef="#br0" timeOffset="102775.7514">17487 14983 337 0,'26'4'485'0,"-1"3"52"0,1 4 66 0,0 4 49 0,1 6-88 16,-1 9-32-16,0 3-7 0,-7 7-7 0,1 7-33 16,0 5-102-16,-8 7-110 0,-5 3-84 15,-1 4-61-15,-6 0-46 0,0 4-31 0,-6-5-21 16,-1-3-13-16,1 1-7 0,-8-4-11 16,2-4-19-16,-1-1-44 0,-7-5-119 0,-6-2-175 15,6-6-141-15,-5-1-267 0,-1 0-156 16,-7-7-48-16,7-3 67 0,-6-5 150 0,5-3 126 15</inkml:trace>
  <inkml:trace contextRef="#ctx0" brushRef="#br0" timeOffset="103004.626">18365 15504 392 0,'40'-19'789'0,"-7"0"134"0,-1 9 77 16,-6-5 53-16,7 8-233 0,-8 0-268 0,9-1-217 16,-9 5-128-16,15-1-72 0,-8 4-53 0,7-4-35 15,0 4-34-15,-7-3-47 0,1 3-103 16,-1 3-181-16,-6-3-130 0,1 0-215 0,-14 4-212 16,0 0-81-16,-13 3 32 0,0 0 145 15,-20 8 112-15,1-4 206 0</inkml:trace>
  <inkml:trace contextRef="#ctx0" brushRef="#br0" timeOffset="103126.8333">18633 15668 244 0,'-13'19'547'0,"13"-4"79"0,0 3 44 0,6-4 24 0,1-2-244 0,5-6-158 0,14-2-152 0,-6-4-133 0,13 0-116 0,-7 0-225 0,0-4-184 16,-1 1-95-16,-5 0-20 0,0-6 29 15,-7 9 58-15</inkml:trace>
  <inkml:trace contextRef="#ctx0" brushRef="#br0" timeOffset="109983.6166">19752 15181 138 0,'0'-19'446'0,"8"1"53"0,-8 1 33 0,0 2 26 16,0 4-191-16,6 0-135 0,-6 4-79 0,0 3-29 15,0 0 50-15,6 8 88 0,-6 3 75 16,7 8 72-16,-1-1 49 0,1 12 14 0,-7-1-52 16,7 8-91-16,-1 4-78 0,0 0-63 15,0 6-42-15,-6 2-31 0,8 2-23 16,-8 1-19-16,0 0-20 0,0 0-14 0,0-5-13 15,0 1-9-15,-8-4-5 0,8 1-5 16,-6-5-6-16,6 1-17 0,-6-7-24 0,6-1-40 16,0-4-72-16,0-3-163 0,0-3-159 15,0-13-122-15,0 1-189 0,6-2-150 0,0-10-29 16,8-2 110-16,-8-3 134 0,8-5 122 16,-1-7 205-16</inkml:trace>
  <inkml:trace contextRef="#ctx0" brushRef="#br0" timeOffset="110198.0453">20274 15225 240 0,'0'-11'485'0,"-7"4"50"0,7 4 40 0,-6-2 32 0,0 10-210 0,-2 2-100 0,2 4-42 0,0 3-6 0,6 4 3 15,0 1-16-15,0 3-31 0,6-5-29 0,0 6-33 16,8 0-43-16,-1-6-74 0,0 1-104 15,6 1-100-15,1-8-70 0,6 0-86 16,0-4-151-16,-7-7-154 0,8 0-23 0,-8-4 33 16,0-3 33-16,-5-4 64 0,-1 0 141 15</inkml:trace>
  <inkml:trace contextRef="#ctx0" brushRef="#br0" timeOffset="110387.4805">20561 15027 289 0,'0'-11'576'0,"0"4"173"0,6 7 137 0,-12 7 86 0,6 8-195 0,0 8-119 0,-7 6-112 0,0 6-150 16,1 9-127-16,0 5-94 0,-1 2-62 0,0-1-41 16,1 10-28-16,-1-5-26 0,1 0-16 15,-1-4-16-15,7-4-21 0,0-3-38 0,0-3-72 16,0-4-150-16,0-9-132 0,7-2-92 16,-1-3-161-16,-6-9-174 0,7-3-40 15,-1 0 94-15,8-8 106 0,-2 2 83 16,2-5 171-16</inkml:trace>
  <inkml:trace contextRef="#ctx0" brushRef="#br0" timeOffset="110562.5605">20938 15760 712 0,'7'6'956'0,"-1"-1"114"16,1-2 67-16,-7-3 41 0,7 5-378 0,-7-3-333 15,6 3-203-15,0-2-111 0,0 5-73 16,2-5-61-16,-2 1-63 0,0 0-93 15,1-1-226-15,-1 1-195 0,1-4-305 0,0 3-146 16,-7-3-50-16,0 5 36 0,0-2 194 16,-7-3 179-16</inkml:trace>
  <inkml:trace contextRef="#ctx0" brushRef="#br0" timeOffset="111075.1307">21622 15118 221 0,'0'-6'508'0,"6"2"73"0,-12 4 77 15,6 0 124-15,-6 4-151 0,-1 6-65 0,-6 5-47 16,6 7-25-16,-5 7-43 0,-2 5-102 15,-5 2-89-15,6 4-73 0,0 5-56 16,6-2-40-16,-6 5-34 0,13-3-21 0,0 2-16 16,7-7-9-16,6-4-1 0,6-7-7 15,14-6 4-15,-1-4-2 0,2-9 9 0,4-3-5 16,7-10-2-16,-5-5-1 0,-1-6-3 16,-6-1-1-16,-1-6-13 0,-6-9-5 0,1-3-12 15,-15 0-24-15,1-7-27 0,-13-1-25 0,0-3-19 16,-7 4-21-16,-5 4-15 0,-2 2-2 15,-5 5-16-15,-7 3-65 0,0 8-85 16,6 4-50-16,-5 7-105 0,-1 2-205 0,-1 5-88 16,7 5 25-16,-6 2 73 0,7 0 59 15,6 4 125-15</inkml:trace>
  <inkml:trace contextRef="#ctx0" brushRef="#br0" timeOffset="111538.9261">22293 15170 216 0,'6'4'460'0,"1"-1"49"0,6 5 39 0,-6 3 28 16,5 4-124-16,2 3-24 0,5 4 18 15,-6 4 28-15,6 3 23 0,1 3-22 0,-6 5-62 16,5 0-94-16,-6-1-91 0,0 1-72 16,-1 0-53-16,-4-4-38 0,4-4-23 0,-5 0-11 15,-1-6-8-15,-6-3-5 0,0 0-6 16,-6-6-3-16,-7-2 0 0,-1-5-3 16,-5-4-4-16,-7-3-8 0,6 0-5 0,-6-7-7 15,1-5-8-15,-1-2-9 0,6-4-10 16,0-7-5-16,1-1-1 0,13-7 2 0,-2-1 1 15,8 2 2-15,14-5 7 0,-1 4 4 16,13-3 7-16,6 3 2 0,7-4 7 0,7 4 8 16,-1 0 14-16,8 0 6 0,-7 1 5 15,-7 2 3-15,-1 4 0 0,-11-4-1 0,-1 5-6 16,-14 3-4-16,2-3-5 0,-8 2-2 16,-12 2-10-16,-8 2-24 0,-4 1-56 0,-2 0-125 15,-13 4-135-15,1-6-98 0,-7 9-198 16,-1-3-175-16,-5 3-53 0,-7 4 70 15,6-1 109-15,0 1 81 0,1 4 197 0</inkml:trace>
  <inkml:trace contextRef="#ctx0" brushRef="#br0" timeOffset="112521.5053">23179 15650 39 0,'0'6'404'0,"-7"6"63"0,7-4 38 16,-7-1 27-16,7 3-153 0,0-1-122 0,-6-6-78 15,6 4-29-15,0-3 24 0,0 0 79 16,0-4 69-16,6 0 52 0,1 0 19 0,0-4-10 16,-1-3-51-16,7 0-100 0,0-5-83 15,0 1-62-15,1-3-40 0,5-4-21 16,-6-5-15-16,0 1-14 0,7 0-17 0,-8-3-21 16,1-1-22-16,7-4-21 0,-7 2-15 15,0-2-3-15,0 5 8 0,0-1 15 16,-6 4 20-16,5 3 17 0,-5 5 15 0,0 3 9 15,-7 8 10-15,6-2 8 0,-6 10 7 16,0 1 5-16,0 5 4 0,0 5 1 0,0-2-1 16,0 1-5-16,6 0-4 0,2-5 3 15,-2 1-2-15,0 0 2 0,7-4 2 0,0-3-1 16,6-4-1-16,1-4-3 0,0-3 0 16,-1 0-3-16,7-8-1 0,0-3-2 0,1 0 0 15,-8-5-1-15,7 1 2 0,0-3 1 16,-6 0-1-16,6-1 1 0,-7 4-2 15,-5 0 0-15,5 6-1 0,-6 2-9 0,-7 3 17 16,1 4 32-16,-1 7 42 0,1 3 29 16,-7 9 20-16,0 5 20 0,-7 3-10 0,7 5-27 15,-6 4-39-15,-7 4-29 0,7 4-37 16,-8 0-75-16,8-1-141 0,0 1-135 0,-2 0-85 16,8-8-48-16,8-3-31 0,-2-8-19 15,7-7 17-15,6-4-27 0,1-11-14 0,6-3-2 16,-7-3 19-16,8-9 68 0</inkml:trace>
  <inkml:trace contextRef="#ctx0" brushRef="#br0" timeOffset="112761.435">24461 14771 51 0,'8'8'441'0,"-8"6"62"15,-14 8 42-15,1 7 40 0,-6 11-109 0,-8 5-151 16,-5 9-69-16,-1 9-20 0,-5 6 8 15,-9 4 7-15,9 4 5 0,-1 1 18 0,-1-2 14 16,7 1-3-16,1-7-23 0,7-5-28 16,5-3-40-16,0-6-45 0,7-5-47 0,0-3-40 15,0-9-34-15,7-2-42 0,0-7-66 0,-2-4-121 16,8-4-133-16,-6-7-88 0,12-5-64 16,2-3-98-16,-2-7-138 0,6 0-15 0,2-7 62 15,5-3 52-15,1-9 52 0,6 1 112 16</inkml:trace>
  <inkml:trace contextRef="#ctx0" brushRef="#br0" timeOffset="113044.7346">24611 15466 210 0,'26'-21'518'0,"1"-1"104"0,-15 4 101 0,2 3 108 0,-8 0-151 0,-6 1-90 0,0 2-74 16,0 6-77-16,-6-2-77 0,-8 5-87 15,2-2-84-15,-2 10-58 0,-5-2-34 16,-1 0-25-16,8 8-23 0,-8 1-22 0,7-1-8 15,6 3-8-15,1 5-7 0,-1-5 0 16,7 4 0-16,0 1 3 0,13-1-1 0,-6 4 3 16,12 0-1-16,1 0 4 0,-7 0-1 15,6 0 7-15,-6 4 7 0,1 0 13 0,-8-6 17 16,-6 7 12-16,0-5 8 0,-13 0 0 0,0 0-2 16,-13 0-12-16,-1 0-14 0,2-4-20 15,-7 1-25-15,-1-1-50 0,1 1-84 16,-2-5-240-16,2 1-239 0,-1-5-299 0,7 2-146 15,-7-6-46-15,1 6 34 0,7-5 212 16,-1-3 223-16</inkml:trace>
  <inkml:trace contextRef="#ctx0" brushRef="#br0" timeOffset="116617.783">26195 12650 154 0,'-20'3'393'0,"0"-3"37"15,1-3 21-15,5 3-19 0,2 0-186 0,-2-4-107 16,8 4-53-16,-1 0-23 0,7 0-7 15,7 4-2-15,-1-4 11 0,8 0 6 16,5 3 2-16,7-3-7 0,14 0-7 0,5 5-2 16,13-5-5-16,20 3 5 0,7-3 5 15,20 0 5-15,11-3 11 0,21 3 8 0,20-5-2 16,19 2 11-16,19 3 6 0,26 0 7 16,20 0 18-16,19 0 38 0,21 0 33 15,18 3 23-15,21 5 19 0,5-5 6 0,7 8-7 16,1-3-36-16,-8 3-24 0,-5 0-38 0,-8-1-30 15,0 6-15-15,-5-2-22 0,-8 5-20 16,-19-5-15-16,-26 1-12 0,-19 0-7 0,-27-5-13 16,235 19-9-16,-176-14 0 0,-98-8-17 0,-77-4-21 15,-40-3-34-15,-33-3-73 0,-5-4-96 0,-8 0-112 16,-6-1-64-16,0-3-92 0,0-3-129 0,0 10-97 16,0-3 8-16,-20-4 66 0,-13 0 48 0,-12 0 100 15</inkml:trace>
  <inkml:trace contextRef="#ctx0" brushRef="#br0" timeOffset="117635.3636">30415 11012 126 0,'6'36'435'15,"0"9"52"-15,-6 2 35 0,0 12 22 0,0 10-194 16,-6 16-136-16,0 13-73 0,-2 13-46 0,-4 20-13 16,-8 13 15-16,1 16 61 0,-1 16 89 15,0 19 87-15,-5 17 66 0,-1 8 27 0,-7 10 2 16,1 5-55-16,-8 3-83 0,1 0-83 15,0-3-68-15,1-8-45 0,-2-11-39 16,1-11-15-16,0-18-2 0,13-11-3 0,-7-11 8 16,14-8 10-16,-8-14 8 0,8-11-4 0,0-4-8 15,6-10-15-15,-1-5-20 0,2-7-29 16,-8-7-42-16,7-7-87 0,0-8-205 0,0-10-153 16,7-9-237-16,-8-10-191 0,2-14-77 15,-2-8 24-15,1-15 172 0,1-11 140 0,4-11 236 16</inkml:trace>
  <inkml:trace contextRef="#ctx0" brushRef="#br0" timeOffset="118261.7141">27985 11562 237 0,'0'-19'302'0,"0"1"38"0,-7 0-5 16,7 0-55-16,-6-1-37 0,6 0-14 16,-7 5-8-16,1-1-21 0,6 1-29 0,-6 3-30 15,6 3-29-15,-7 1-31 0,7 3-11 16,0 4 28-16,7 8 57 0,-1 3 68 0,0 11 68 15,1 6 47-15,6 9 15 0,0 7-26 16,1 4-59-16,-2 7-72 0,1 4-71 16,7-1-47-16,-8 5-37 0,2-5-30 0,-1-3-39 15,6 0-50-15,1-8-60 0,-7 2-72 16,7-9-71-16,-1-3-51 0,1-8-14 0,0-3-17 16,-2-8-78-16,-4-7-123 0,5-8-27 15,-5-3 9-15,-2-11 11 0,8-7 46 0,-14-3 125 16</inkml:trace>
  <inkml:trace contextRef="#ctx0" brushRef="#br0" timeOffset="118444.7171">28369 11360 315 0,'-19'8'597'16,"-14"2"121"-16,-6 9 94 0,0 6 56 0,-7 9-257 0,1 9-162 15,-7 5-122-15,0 6-114 0,0 2-100 16,-7 6-80-16,7-3-93 0,6 3-106 0,0-4-90 15,1 2-55-15,13-2-46 0,6-8-87 16,6 2-150-16,1-8-26 0,11-7 20 0,8-3 18 16,8-9 34-16,11-11 100 0</inkml:trace>
  <inkml:trace contextRef="#ctx0" brushRef="#br0" timeOffset="118996.8324">31652 11243 59 0,'0'7'412'16,"-6"5"58"-16,6-2 40 0,-8 5 23 0,8 3-157 16,0 3-144-16,0 6-77 0,0-2-47 0,0 1-28 15,8-4-7-15,-2 3 17 0,7 2 32 16,0-9 33-16,12 0 41 0,2-7 28 0,5 0 14 15,1-4-13-15,6-7-31 0,0 0-38 16,0-7-47-16,0-4-44 0,1-4-27 0,-1-2-27 16,-1-6-34-16,-11 0-59 0,5-2-62 0,-6-4-58 15,0 0-46-15,-7-4-26 0,1-1-7 16,-6 2-10-16,5-5-38 0,-13 4-85 0,8 0-78 16,-14 3-33-16,0 5-3 0,0 3 42 0,-7 5 90 15</inkml:trace>
  <inkml:trace contextRef="#ctx0" brushRef="#br0" timeOffset="119144.4367">32003 11265 213 0,'-26'40'487'0,"7"4"120"0,-7 0 157 0,6 4 122 0,1 0-164 0,-1 3-84 0,0 0-53 0,1 4-97 0,0-4-146 0,6 3-116 0,-1-2-83 0,2-4-68 0,-2 4-64 0,8-5-118 0,-7 0-197 0,0-3-168 15,6 4-259-15,-5-4-175 0,-8-4-68 0,7 1 45 16,-7-1 157-16,8-7 147 0</inkml:trace>
  <inkml:trace contextRef="#ctx0" brushRef="#br0" timeOffset="125001.1037">26956 13130 384 0,'0'-4'484'0,"0"4"34"0,0-4 19 16,0 8-78-16,0 7-200 0,0 4-102 16,0 10-45-16,-7 5-13 0,7 6 5 0,0 1 8 15,0 3 11-15,0 4 10 0,7-4 0 16,-1 4-7-16,1-3-2 0,6-2-2 16,7-2 7-16,-1-7 18 0,1-1 20 0,6-10 19 15,-6-1 12-15,5-7-6 0,1-8-19 16,0-6-36-16,1-8-35 0,-1-7-33 0,6-9-29 15,-5-2-17-15,-9-4-13 0,2-7-6 16,-7-8-9-16,1 1-22 0,-8-4-47 16,0-1-79-16,0 1-91 0,2 0-72 0,-8 3-41 15,6 1-10-15,-6 11 29 0,0-1 64 0,0 7 73 16,0 8 34-16,0 7-31 0,0 4-96 16,0 8-128-16,0 6-64 0,-6 8-22 15,6 4 17-15,0 7 65 0</inkml:trace>
  <inkml:trace contextRef="#ctx0" brushRef="#br0" timeOffset="125396.5629">27536 13489 50 0,'6'-4'410'0,"-6"0"62"0,7 0 38 0,-1 1 21 15,-6 0-160-15,7 3-134 0,-1 0-89 16,-6 3-57-16,6 4-35 0,2 1-20 16,-2 3-9-16,0 3-7 0,1 5-5 0,-1-1-4 15,1 3 0-15,0 2-4 0,5 3 0 16,-6-4-1-16,2 3-4 0,4-3-5 0,-5-4-9 16,6 4-16-16,-6-4-43 0,-1-2-91 15,0-6-152-15,8 1-118 0,-14-7-58 0,6 0-18 16,0-8 23-16,1 0 82 0</inkml:trace>
  <inkml:trace contextRef="#ctx0" brushRef="#br0" timeOffset="125591.0353">27829 13444 182 0,'-13'0'464'0,"6"4"45"0,-5 3 27 0,-8 4 15 0,6 4-224 0,-11 4-140 0,5 3-81 0,0 0-42 0,1 3-25 0,-1 1-15 0,0 0-8 15,2-4-6-15,4 3-1 0,1-3-2 16,1 4-7-16,-2-8-6 0,8 4-15 16,-1-4-39-16,1-3-104 0,-1-1-180 0,7-2-108 15,0-5-51-15,0-3-19 0,7-1 22 16,-7-3 93-16</inkml:trace>
  <inkml:trace contextRef="#ctx0" brushRef="#br0" timeOffset="125803.9824">28168 13393 92 0,'19'-7'462'0,"-6"-4"59"16,0 4 32-16,1 0 17 0,-8-1-164 0,6 5-180 16,2 3-101-16,-8 0-56 0,7 0-34 15,1 0-15-15,-2 3-9 0,1 1-14 16,0 3-13-16,0 0-22 0,1-3-41 0,-2 4-107 15,-6-1-188-15,2 4-93 0,-8 0-43 16,0-4-9-16,0 4 26 0,-8-7 99 0</inkml:trace>
  <inkml:trace contextRef="#ctx0" brushRef="#br0" timeOffset="125935.1426">28227 13503 68 0,'-8'5'421'0,"8"-2"51"0,0 0 30 0,8 1 16 0,4-4-168 0,8 4-145 0,-1-4-90 0,7 0-55 0,0-4-44 0,7 4-59 0,-1-4-107 0,-5 1-184 0,-1 0-95 0,-7-2-47 0,1 5-12 0,-8 0 30 0</inkml:trace>
  <inkml:trace contextRef="#ctx0" brushRef="#br0" timeOffset="126335.1233">28578 13247 30 0,'0'-4'404'0,"6"-3"56"0,0 4 32 16,2-2 22-16,-2 2-148 0,0-1-133 0,7 4-90 15,1-3-52-15,-2 3-30 0,2-4-18 16,5 4-11-16,1 4-5 0,6-4-1 0,-7 3 0 15,1 1 4-15,-1-1 3 0,-6 5 4 16,1-1 1-16,-8 4 0 0,-6 0 8 16,0 7 3-16,-6 1 4 0,-8-1 5 0,-6 3 2 15,1 6 0-15,-1-2-4 0,-6 1-5 16,-6-1-4-16,5 2-3 0,2-7-3 0,5 7 3 16,0-5 3-16,2-4 11 0,4 4 7 15,1-4 3-15,7 0 7 0,6-2 5 16,0-2-2-16,6-2-19 0,1-2-11 0,6 1-28 15,6-7-48-15,1 3-66 0,6-7-64 16,-7 0-41-16,7 0-29 0,-6 0-29 16,-1-4-76-16,1 1-142 0,0-5-50 0,-7 5-17 15,6-1 2-15,-6-3 29 0,1-1 102 16</inkml:trace>
  <inkml:trace contextRef="#ctx0" brushRef="#br0" timeOffset="126685.3019">29177 13228 298 0,'0'-7'444'16,"7"0"42"-16,-7 0 29 0,-7 7-78 0,7 0-151 16,-13 7-101-16,7 0-63 0,-8 8-27 15,-5 3-16-15,6 5-4 0,-6 2-1 16,-1 4 2-16,0 4-2 0,7 0-10 0,-7 0-12 15,8 1-14-15,-2-7-15 0,8 4-10 16,6-2-7-16,0-8-4 0,6 2 0 0,8-9 1 16,-2 1 0-16,2-7-1 0,5-1-1 15,-6-7-1-15,6-4 0 0,1 1-2 16,0-1 1-16,-7-3 1 0,0-5 3 0,-6 5 1 16,-7-4 2-16,0 4 1 0,0-5-3 15,-14 5-2-15,8 0-1 0,-7 3-6 0,0 1-15 16,-6 3-27-16,5 0-23 0,8 0-33 15,-7 3-93-15,0 5-179 0,6-5-112 0,1 4-44 16,6 1-12-16,-6-1 15 0,6 1 85 16</inkml:trace>
  <inkml:trace contextRef="#ctx0" brushRef="#br0" timeOffset="126869.763">29326 13598 220 0,'7'0'491'0,"0"-3"48"0,-1-1 27 0,-6 0 14 0,0 4-246 0,7 0-143 0,-7-3-82 0,0 3-48 0,6 0-23 0,-6 0-16 0,0 3-13 15,7-3-22-15,-7 4-19 0,0 0-42 16,0-1-127-16,-7-3-189 0,7 4-93 16,-6 0-37-16,6-4-16 0,0 0 25 0,0 0 118 15</inkml:trace>
  <inkml:trace contextRef="#ctx0" brushRef="#br0" timeOffset="129106.1039">29561 13111 61 0,'0'0'359'16,"0"0"46"-16,0 0 34 0,0 0-7 15,0 4-103-15,0 0-92 0,7-1-58 0,-7 5-36 16,0-1-28-16,0 0-29 0,0 4-27 16,0 0-18-16,0 4-14 0,0-5-9 0,0 6-4 15,-7-5-2-15,7 4 0 0,7-5-4 16,-7 5 2-16,0-4 0 0,6 0 0 0,-6-4-2 15,6 3-1-15,2-5 0 0,-2 2-2 16,6-2-1-16,-4-3-3 0,-2 2-3 0,7-1-7 16,-7-3-8-16,8 0-14 0,-8 0-28 15,0 0-65-15,0-3-121 0,2-1-150 0,4-3-74 16,-5 0-31-16,-7-1 6 0,7 1 53 16</inkml:trace>
  <inkml:trace contextRef="#ctx0" brushRef="#br0" timeOffset="129355.4374">29815 13097 254 0,'-6'0'404'16,"6"0"36"-16,0 0 31 0,0 3-80 16,-7 5-123-16,0-1-87 0,1 8-44 0,0-1-30 15,-7 4-26-15,6 4-18 0,0 8-15 16,1-1-15-16,-7 0-12 0,6 4-8 15,1 3-4-15,0-2-4 0,-1 3-3 0,7-5-1 16,-6 1-1-16,6 1-1 0,0-5-1 16,0 0-5-16,0-3-13 0,0-5-23 0,6-2-49 15,-6-1-83-15,0-3-138 0,0-8-110 16,7 1-50-16,-7-5-7 0,6-3 30 0,-6 0 75 16</inkml:trace>
  <inkml:trace contextRef="#ctx0" brushRef="#br0" timeOffset="129805.677">30069 13140 88 0,'-6'-3'358'0,"-1"-1"50"16,1 1 42-16,0-1-25 0,-2 0-112 0,-4 4-93 15,5 0-53-15,-6 4-45 0,0 0-32 0,0 3-21 16,0 3-14-16,0-2-11 0,0 7-13 16,-6-4-6-16,12-1-4 0,-6 6-8 15,7-2-5-15,-2-2-3 0,2 2 0 0,0-3-2 16,6 0-4-16,6 0 1 0,0-4 0 15,2 0 0-15,-2 1 0 0,7-8-4 0,6 3-4 16,-6-3-1-16,1-3-3 0,-2 3 0 16,8-8 0-16,-7 5 2 0,0-5 4 15,-6 5 2-15,5 0 4 0,-4 3 3 0,-2 0 6 16,-6 0 4-16,0 3 1 0,0 4 6 16,0 8 2-16,0-3 0 0,0 1-3 0,-6 6-3 15,6-1-3-15,-8 1-3 0,8 2-7 16,-6-3-6-16,0 4-15 0,6-2-12 15,-7 1-42-15,0-3-121 0,1 1-177 0,0-1-91 16,-1-4-38-16,7 1-14 0,-6 3 27 16</inkml:trace>
  <inkml:trace contextRef="#ctx0" brushRef="#br0" timeOffset="130945.4797">30506 13247 5 0,'0'7'393'0,"-7"8"59"0,0 3 43 15,1 0 28-15,0 8-130 0,-2 4-147 0,2 6-90 16,0 1-54-16,0 0-42 0,-1 3-25 15,0-4-11-15,7 1-4 0,7 0-3 0,0-5-4 16,-1-2 3-16,6-5 0 0,-4-3 0 16,4-7 0-16,8-1-1 0,-7-7 3 0,7-2-5 15,6-10-2-15,-1-2-1 0,1-7-9 0,1-4-1 16,-1-7 1-16,0-5-2 0,-6-3 1 16,-1 0-1-16,1-8-1 0,-8 1-4 0,-5 0-7 15,0-4-5-15,-7 4-4 0,6 0-4 16,-6-1 5-16,-6 8 2 0,6 4 4 0,0 7-4 15,-7 4-15-15,7 3-22 0,-7 8-49 0,1 2-83 16,6 13-136-16,-6 0-101 0,6 6-40 16,0 8-2-16,0 0 32 0,6 0 75 15</inkml:trace>
  <inkml:trace contextRef="#ctx0" brushRef="#br0" timeOffset="131211.5569">31007 13739 349 0,'0'2'481'0,"0"-2"40"0,0 4 22 16,0-4-77-16,0 3-176 0,0 1-112 15,-6 0-50-15,6-1-20 0,-7 4-11 0,7 1-8 16,-7 0-11-16,7-5-14 0,0 5-19 15,0 2-19-15,-6-2-11 0,6-1-9 0,0 1-18 16,0-1-32-16,0-3-22 0,0 3-30 16,0-4-74-16,-6 2-154 0,6-2-138 0,0 0-56 15,0-3-21-15,6 0 7 0,-6-3 60 0</inkml:trace>
  <inkml:trace contextRef="#ctx0" brushRef="#br0" timeOffset="131472.47">31183 13558 333 0,'7'7'429'0,"-7"5"44"15,0-2 31-15,0 1-120 0,0 5-124 16,6-2-83-16,-6 1-66 0,6 0-41 0,-6-1-24 15,0 0-12-15,7 2-13 0,0-2-7 0,-7-3 0 16,6 1-6-16,-6-3-13 0,6 2-19 16,-6-4-32-16,7 1-46 0,-1-4-75 0,-6 0-111 15,7-4-118-15,-7-4-48 0,7 0-3 16,-1-4 26-16,0 1 65 0</inkml:trace>
  <inkml:trace contextRef="#ctx0" brushRef="#br0" timeOffset="131641.4913">31372 13616 280 0,'6'5'440'0,"-6"-2"47"0,-6 8 31 0,-1 4-73 0,0 3-144 0,-5 8-103 0,-2-1-61 0,2 1-41 0,-1 7-24 0,-7 0-20 0,7 0-16 0,-6 0-7 0,5 4-10 0,-5-4-9 0,6-1-10 0,0 1-12 0,0-4-6 0,6-2-11 0,1-2-22 0,-7-3-55 0,6-4-103 0,1 1-146 15,-1-5-98-15,7-3-48 0,0-4-7 0,0-2 39 16,0-3 97-16</inkml:trace>
  <inkml:trace contextRef="#ctx0" brushRef="#br0" timeOffset="131914.5259">31600 13635 65 0,'0'0'428'0,"6"4"56"0,-6-4 30 16,6 0 18-16,2 0-162 0,-2 0-153 0,6 0-91 16,2 0-55-16,-1 0-28 0,0 0-18 0,0 0-12 15,-1 0-11-15,8 0-26 0,-7 0-51 16,1 0-83-16,-2 4-127 0,-5-4-126 0,0 3-63 15,-7 1-16-15,0-1 32 0,0 2 70 0</inkml:trace>
  <inkml:trace contextRef="#ctx0" brushRef="#br0" timeOffset="132036.5029">31685 13712 186 0,'-14'7'451'0,"8"1"45"0,6-5 25 0,-7 1-4 0,14 1-198 0,-1 1-137 0,8-3-77 0,4-3-43 16,2 4-29-16,7 0-34 0,-1-4-70 0,0 3-134 0,-1-3-167 0,-5 0-88 0,6 0-43 0,-6 5-7 0,-1-5 47 0</inkml:trace>
  <inkml:trace contextRef="#ctx0" brushRef="#br0" timeOffset="132439.4359">32309 13422 14 0,'0'-3'391'15,"7"3"60"-15,-7 0 42 0,0 3 27 0,0 2-132 16,-7 5-133-16,1 1-79 0,0 5-38 16,-1 1-21-16,0 5-3 0,1 0 5 0,-7 4 4 15,0 0-3-15,0 3-12 0,0 0-18 0,0 4-21 16,-7 1-24-16,7-2-48 0,0 0-48 15,0 2-42-15,1-8-32 0,4 3-67 0,8-7-118 16,-6-3-156-16,12-5-60 0,-6-3-18 0,8-8-1 16,4 1 50-16</inkml:trace>
  <inkml:trace contextRef="#ctx0" brushRef="#br0" timeOffset="132705.7257">32518 13452 229 0,'0'0'374'0,"6"0"38"0,-6 3 23 0,0 1-102 15,-6 3-112-15,6 1-76 0,0-1-57 0,0 1-36 16,0-1-23-16,0 5-13 0,6-6-9 0,-6 2-9 15,7-2-13-15,-7 2-16 0,7-4-20 16,-7 3-25-16,6-7-37 0,1 4-48 16,-7-4-70-16,0 0-87 0,6-4-35 0,-6 4-3 15,6-3 23-15,2-5 45 0</inkml:trace>
  <inkml:trace contextRef="#ctx0" brushRef="#br0" timeOffset="133024.1321">32616 13481 10 0,'0'0'225'0,"0"0"37"0,6 0 2 0,-6 0-37 0,0 4-35 0,0-4-28 0,0 0-25 0,6 0-27 0,-6 0-22 0,0 0-14 0,0 0-14 0,0 0-12 0,0 0-10 0,0 0-7 0,0 0-8 0,0 0-4 0,0 0-4 0,0 0-2 0,0 0-1 16,0 0-4-16,8 0-4 0,-8-4-5 16,0 4 0-16,0 0-1 0,0 0-4 15,6-4 3-15,-6 4 1 0,0-3 3 0,6 3 0 16,-6 0 4-16,6 0 3 0,-6-3 1 0,8 3 1 15,-8 0-2-15,6-5 1 0,-6 5-5 16,0 0-6-16,6-2-5 0,1 2-7 0,-7 0-6 16,6-5-9-16,-6 5-6 0,7 0-6 15,-7-4 0-15,7 4 1 0,-7 0 4 0,0-3 4 16,6 3 1-16,-6-4-8 0,0 4-16 0,6-4-25 16,-6 1-29-16,0-1-39 0,0 1-39 15,0-4-40-15,0 2-25 0,0 2-8 16,0-4 15-16,0 3 41 0</inkml:trace>
  <inkml:trace contextRef="#ctx0" brushRef="#br0" timeOffset="133235.7309">32713 13386 37 0,'0'-8'207'0,"0"5"39"0,0-1 15 0,6-3-10 0,-6 4-28 16,0-1-31-16,0-3-32 0,0 3-15 0,8-1-11 15,-8 3-5 48,0-3-5-63,0 2-7 0,0 3-10 0,0 0-14 0,0 0-11 0,0 0-7 0,0 3-5 0,0 2-5 0,-8 2-2 0,8 4-1 0,-6 0-6 0,0 4-1 0,0 3 1 0,-1 3-1 0,-6 1-1 0,0 5-4 0,-1-2-5 15,2 4-11-15,-2 4-11 0,2-4-6 16,-1 0-6-16,-1 1-2 0,8-1-3 0,-6 1-2 16,12-5-5-16,-8-3-20 0,2 4-19 15,6-8-17-15,0 1-45 0,-6-8-108 0,6 3-173 16,0-2-96-16,0-6-41 0,-7-2-14 0,7 0 28 16,-6-4 99-16</inkml:trace>
  <inkml:trace contextRef="#ctx0" brushRef="#br0" timeOffset="133734.2985">32603 13291 120 0,'0'-4'323'15,"-7"0"45"-15,7 1 32 0,0 3-57 0,-7-3-66 0,7 3-49 16,0-5-33-16,-6 5-30 0,6-3-26 15,0 3-24-15,-6 0-25 0,6 0-25 16,-6 0-16-16,-2 3-11 0,2 2-3 0,0 1 2 16,-1 2 10-16,1-2 13 0,-8 6 9 15,8 2 7-15,0 2 0 0,-1-2-4 0,0 1-15 16,7 3-15-16,0-3-18 0,0-1-7 0,-6 5-6 16,6-5-5-16,0 2-1 0,0 1-2 15,0-7 3-15,6 7-2 0,-6-7-1 0,0 5-2 16,0-4 2-16,0-4-2 0,7 0 2 15,-7 0 1-15,0 0-2 0,7 1 3 0,-1-4 0 16,0-1-9-16,8 1-16 0,-1 0-24 0,-1-4-19 16,2 0-19-16,-2 0-16 0,8-4-10 15,-7 0-31-15,1 1-66 0,4-1-117 0,-10-4-116 16,4 5-56-16,-5-1-19 0,-1 1 26 16,1-1 76-16</inkml:trace>
  <inkml:trace contextRef="#ctx0" brushRef="#br0" timeOffset="134237.3342">32752 13869 21 0,'0'0'439'0,"7"0"78"0,-7-3 55 15,0 3 43-15,0 0-96 0,0-4-140 0,0 4-54 16,7 4-18-16,-7-4-6 0,0 0-11 15,0 3-18-15,-7 1-41 0,7 0-53 0,0-1-59 16,0 1-46-16,0 1-32 0,0-3-19 0,0 3-30 16,0-2-58-16,-7 0-90 0,7 1-90 15,0-4-64-15,0 4-57 0,-6-4-105 0,6 0-155 16,0 0-29-16,0 0 26 0,-7-4 30 16,7 4 40-16,0-4 117 0</inkml:trace>
  <inkml:trace contextRef="#ctx0" brushRef="#br0" timeOffset="134605.2851">33019 13569 128 0,'-6'0'453'0,"6"0"51"0,0 8 35 0,-6-5 22 16,-1 8-174-16,0 0-128 0,-5 3-59 0,5 5-17 15,-6-1-4-15,0 1 2 0,7 3-15 16,-2-4-20-16,2 0-23 0,6 4-29 0,0-3-24 16,6-5-17-16,2 1-12 0,-2-4-7 0,13 0-8 15,-5-4-6-15,-2 1-3 0,8-5-10 0,0-3-11 16,-1-3-13-16,1-1-16 0,-1-3-23 15,-6-1-25-15,0-2-25 0,0-2-30 16,0 1-22-16,-7-3-11 0,2-5-2 0,-8 6 3 16,0-7 3-16,-8 3 6 0,2-2-4 0,0 4-9 15,-7-3-14-15,0 3-21 0,0 4-28 0,-7 1-67 16,7 2-57-16,-6 0-12 0,6 8 11 0,-1 0 26 16</inkml:trace>
  <inkml:trace contextRef="#ctx0" brushRef="#br0" timeOffset="135091.0798">33391 13616 223 0,'6'5'449'0,"-6"-5"48"0,7 3 27 0,-1 5-32 15,7-1-177-15,-7 4-118 0,2 0-59 0,-2 3-26 16,0 1-1-16,8 3 10 0,-8 1 16 0,0-1 4 16,1 1-5-16,-1-1-7 0,1 3-19 15,0-2-21-15,-1-4-19 0,-6 3-14 0,0-4-10 16,6 1-9-16,-6-3-3 0,-6-2-5 0,6 0-6 15,-6-2-1-15,-8 1-7 0,1-6-13 16,1 0-19-16,-2-3-21 0,2 0-23 0,-2-3-25 16,-5 0-26-16,6-6-19 0,0-1-9 0,7-2-2 15,-2-1 7-15,2-3 15 0,6-2 22 16,0 3 24-16,6-7 18 0,8 4 14 0,-1-4 11 16,6 0 4-16,0 0 3 0,8 4 2 0,-1-4 6 15,0 0 4-15,6 0 7 0,-5 4 8 0,-1-5 5 16,0 9 11-16,-13-4 5 0,7 3 3 15,-14 4 1-15,0 4-4 0,-6-1-1 0,-6 0-5 16,0 5-6-16,-14 0-7 0,0 3-10 0,1 0-10 16,-14 0-23-16,7 3-63 0,-13 0-122 0,7 5-164 15,-8 0-86-15,1-1-38 0,7 0-6 16,-7 4 50-16</inkml:trace>
  <inkml:trace contextRef="#ctx0" brushRef="#br0" timeOffset="136875.3837">32831 14357 1 0,'-7'4'359'0,"1"-4"58"0,6 0 45 15,0 3 19-15,-7-3-110 0,7 0-97 0,0 4-70 16,0-4-33-16,0 0-6 0,0 0 8 0,0 0 24 15,0 0 19-15,0-4 16 0,7 4 4 16,-7-3-14-16,0-5-24 0,6 4-36 16,1 1-27-16,-1-4-23 0,-6-1-23 0,6 1-19 15,1-1-20-15,0 1-17 0,5-4-14 0,-4 4-8 16,4-4-31-16,1 0-43 0,1 0-45 16,-2-4-55-16,2 5-45 0,-2-2-38 0,8-2-3 15,-7 3 22-15,0-1 36 0,0 1 50 0,-7 2 43 16,8 0 33-16,-8 1 22 0,1 5 17 15,-7 0 12-15,6 3 15 0,-6 0 10 0,0 3 11 16,0 5 10-16,0-1 6 0,-6 4 2 16,6 0-7-16,-7 4-7 0,7-1-6 0,0-3-7 15,-6 4-3-15,12 0-5 0,-6-4-3 0,0-1-1 16,7 1-3-16,-1 0-5 0,0-3-9 0,1-5-12 16,0 1-10-16,-1 1-9 0,0-5-5 0,1 0-4 15,0-5 5-15,6 1 7 0,-7-3 9 0,7 0 9 16,-6-1 6-16,-1-3 5 0,8 1 2 15,-8 2 2-15,7-3 2 0,-7 1 5 0,1 2 1 16,-1 1 3-16,-6 3 5 0,7 0 2 16,-7 1 3-16,0 3 2 0,0 3 2 0,-7 5 0 15,7-5-1-15,-6 9-1 0,-1-2-4 0,1 1-7 16,-7 4-14-16,7-1-21 0,-8 1-81 0,8 3-166 16,-7 1-142-16,6-1-72 0,-6 1-30 15,7-1-2-15,-1-4 69 0</inkml:trace>
  <inkml:trace contextRef="#ctx0" brushRef="#br0" timeOffset="137132.2043">33547 14189 212 0,'6'2'478'16,"-6"3"48"-16,-6 2 31 0,-1 8 18 0,1 0-237 15,-14-1-126-15,8 8-62 0,-2-4-32 0,-5 4-10 16,-1 0-6-16,0 4-7 0,1 0-11 16,-7-1-15-16,6 1-17 0,1-1-16 0,-7 1-11 15,6-3-11-15,1 2-11 0,-1-7-24 0,8 3-29 16,-8-2-37-16,6-4-28 0,2 0-26 0,5-4-49 16,1-4-92-16,-1 0-157 0,7-3-63 15,7-4-26-15,-1 0 1 0,1 0 39 0</inkml:trace>
  <inkml:trace contextRef="#ctx0" brushRef="#br0" timeOffset="137427.4156">33599 14456 133 0,'13'-4'455'0,"0"-3"51"0,-6 3 32 0,-1 0 20 0,0 4-195 0,2-3-135 0,-8-1-73 15,6 4-40-15,-6 0-23 0,0 0-13 0,0 0-11 16,0 4-17-16,-6-4-18 0,6 3-11 15,-8 1-8-15,2 3-4 0,0-3-6 0,-1 3 2 16,1-2 8-16,-1 2 4 0,0-1 7 0,1 6 11 16,0-5 13-16,0 5 14 0,6-6 16 0,-8 5 17 15,8 0 25-15,-6-4 27 0,12 5 29 0,-6-1 21 16,0-5 0-16,8 6-7 0,-2-5-22 16,0 0-31-16,-6 4-40 0,6-4-35 0,1 1-24 15,-7-3-17-15,7 1-13 0,-7 2-21 0,-7-5-49 16,0 5-102-16,-5-4-107 0,-2 3-76 15,-5-4-109-15,-1 1-168 0,-12 0-110 0,-1-1 17 16,1 5 65-16,-1-5 51 0,-5-3 101 0</inkml:trace>
  <inkml:trace contextRef="#ctx0" brushRef="#br0" timeOffset="138453.6886">28916 14147 354 0,'-6'12'429'0,"0"-5"41"16,-1 0 30-16,0 1-126 0,7-5-107 15,0 2-80-15,0-5-52 0,0 0-33 0,0 0-25 16,7-5-18-16,6-2-12 0,-7-4-9 15,7 0-5-15,1 0-7 0,-2-7-2 0,-5 0-5 16,12-1-4-16,-6 1-5 0,1-4-5 16,-2 0-8-16,2 4-10 0,5-4-7 15,-6 4-7-15,0-1-2 0,1 5-2 0,-2 2 5 16,-5 2 5-16,6 6 6 0,-13 0 4 16,6 4 4-16,-6 8 5 0,0-1 4 0,0 5 5 15,0-2 1-15,0 5 5 0,0-1 0 16,0 1-2-16,0 0 0 0,0-5-2 15,7 5-2-15,-7-3-2 0,6-2-1 0,1-2-2 16,0-1-1-16,-7-3-1 0,6-1 0 16,0 0 0-16,1 1-2 0,-7-8 0 0,13 1-4 15,-7 0-1-15,1-5 0 0,6 0-1 16,0 2 1-16,-7-1 1 0,8-1 2 0,-8 0 4 16,0 1 1-16,1 7 2 0,0-4 2 15,-1 8 2-15,1-4 2 0,-7 7-1 16,0 1-3-16,6 2 1 0,-6 1-1 0,0 5-1 15,-6-1-3-15,6-1-7 0,0 0-6 16,0 5-17-16,0-5-57 0,-7 1-122 16,7-4-176-16,-6 0-87 0,6-1-43 0,0-2-10 15,0 0 42-15</inkml:trace>
  <inkml:trace contextRef="#ctx0" brushRef="#br0" timeOffset="138729.7365">29653 13873 127 0,'0'0'433'0,"0"-4"49"0,0 4 33 0,-7 4 10 0,0 3-180 15,1 2-131-15,-1 4-76 0,-5 6-43 16,-8-1-28-16,6 4-17 0,-5 7-11 0,-1-3-9 15,2 7-7-15,-2-4-9 0,-7 4-5 16,7-3-3-16,-5-1-4 0,5 0-8 16,0-3-6-16,2 0-8 0,4-5-10 0,-5 1-30 15,5-2-69-15,8-7-117 0,0-1-153 16,0-2-76-16,6-2-36 0,0-1 6 0,6-3 57 16</inkml:trace>
  <inkml:trace contextRef="#ctx0" brushRef="#br0" timeOffset="138995.8167">29698 14177 64 0,'13'-11'440'0,"0"0"59"0,-7 3 29 0,1 5 17 0,-7 0-155 0,0-1-160 0,-7 4-98 0,1 0-54 0,0 4-26 0,-7-1-16 0,-1 5-10 0,2-1-7 16,-2 0-7-16,2 0-4 0,5 4-1 15,-6 1-1-15,0-5-4 0,7 4 1 0,-8-4 0 16,8 5-1-16,6-5-1 0,-6 4 1 15,6-4 1-15,0 0 2 0,6 0 2 16,0 4-1-16,0-3-1 0,8-1-1 0,-8 0-1 16,1 2-3-16,6-3-7 0,-6 1-7 15,-1 1-6-15,0-2-6 0,-6 2-11 0,0 4-25 16,0-5-46-16,-6 0-102 0,0 1-166 16,-8 2-86-16,1-2-39 0,-7 3 2 15,8-4 35-15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50:27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8525 5964 161 0,'-14'14'437'15,"8"-6"43"-15,0-1 24 0,18-7 15 16,8 0-219-16,13-4-123 0,25 1-62 0,21-1-38 16,19-3-21-16,25-4-6 0,27-4-13 15,32-3-15-15,33 0-1 0,13-1-4 0,13 4-8 16,19 1-7-16,8 3-2 0,-2 4 2 15,-5-1-2-15,-13 1 0 0,-14 3 0 0,-19 4-5 16,-13 0-3-16,-26 4-12 0,-20 0-59 16,-26 2-136-16,-19 2-164 0,-20 3-86 15,-25 0-42-15,-21 3-11 0,-25-2 38 0</inkml:trace>
  <inkml:trace contextRef="#ctx0" brushRef="#br0" timeOffset="5793.4356">14204 3114 109 0,'-7'-7'303'0,"14"-2"21"0,-1-1 21 15,8 3-58-15,12-1-93 0,6 1-34 0,13 4 0 16,20-5 9-16,14 8 2 0,25-3-5 0,20 3-6 15,26 3-24-15,38 0-32 0,21 5-22 16,32-1-20-16,26 1-19 0,20-1-11 0,38 3-10 16,7 2 1-16,13 3-7 0,-13-5-6 15,-25 6 6-15,-14-5-8 0,-19-2-6 16,-27-1-17-16,-25 4-11 0,-21-5-66 0,-25 4-215 16,-20-4-134-16,-12 0-65 0,-34 1-27 15,-11-4-10-15,-22-8 59 0</inkml:trace>
  <inkml:trace contextRef="#ctx0" brushRef="#br0" timeOffset="7486.073">24690 6671 147 0,'0'0'439'0,"13"-7"49"0,6-4 33 16,14-4 21-16,12-4-213 0,20 2-118 0,20-10-66 16,26 2-20-16,32-4 2 0,39-4 11 0,33-4 17 15,33 3 13-15,19 9-5 0,33 0-11 16,25 6-34-16,13 5-19 0,21 7-34 16,12 3-13-16,7 0-15 0,7 4-10 0,-2 0-16 15,-5 4-46-15,-13-4-25 0,-27 0-40 16,-25 0-14-16,-13-4-25 0,-33 4-1 0,-26-3 17 15,-33-2 12-15,-18 5 15 0,-34-2 0 0,-20-6-35 16,-25 0-113-16,-20 1-168 0,-26-4-85 16,-26-3-35-16,-19-5-10 0,-27-3 37 0</inkml:trace>
  <inkml:trace contextRef="#ctx0" brushRef="#br0" timeOffset="7978.7565">26604 4850 91 0,'7'-11'455'0,"5"4"53"0,-4-1 27 15,4 8 17-15,2 0-166 0,5 11-175 0,1 4-96 16,6 11-53-16,0 7-27 0,-1 3-15 16,2 11-11-16,5 2-8 0,-6 6-2 0,-6 3-5 15,6 5-5-15,-7-5-10 0,1 1-18 16,-1-4-27-16,1-8-34 0,0-3-35 15,-1-7-34-15,1-7-34 0,0-9-48 0,-2-10-100 16,-4-4-37-16,-1-7 0 0,7-7 19 16,-8-8 34-16</inkml:trace>
  <inkml:trace contextRef="#ctx0" brushRef="#br0" timeOffset="8172.2363">27268 4697 238 0,'-19'6'487'0,"-7"9"45"0,-6 3 37 0,-7 7 39 16,-1 9-234-16,-5 13-124 0,-14 5-67 16,7 10-36-16,-13 5-35 0,6-2-30 0,0 6-45 15,1-2-48-15,13-7-43 0,6 1-31 16,6-9-24-16,1-2-31 0,12-5-51 16,-6-6-98-16,6-2-136 0,1-5-66 0,5-9-28 15,2-7-1-15,5-3 49 0</inkml:trace>
  <inkml:trace contextRef="#ctx0" brushRef="#br0" timeOffset="8830.034">29014 4184 347 0,'-6'29'458'16,"-8"7"40"-16,1 8 25 0,1 15-69 0,-8 15-189 16,0 17-101-16,7 19-59 0,-13 18-33 15,6 15-20-15,1 18-20 0,0 15-6 0,6 18 9 16,-1 11 19-16,2 18 12 0,-2 8 30 15,2 11 36-15,5-4 52 0,-6 7 65 16,6 1 55-16,1 3 45 0,6-10 19 0,-6-8 0 16,6-8-32-16,0-11-63 0,0-3-57 15,-7-7-56-15,7-5-53 0,0-2-37 0,0-10-23 16,-7 3-14-16,1-1-22 0,-7-14-17 0,7-1-11 16,-8-8-27-16,-6-3-48 0,-5-10-82 0,-1-9-124 15,0-10-118-15,0-10-69 0,-1-14-81 16,-5-12-150-16,-1-15-79 0,1-19 43 15,-1-13 80-15,7-24 56 0,-6-18 92 0</inkml:trace>
  <inkml:trace contextRef="#ctx0" brushRef="#br0" timeOffset="9460.3478">30460 4528 116 0,'6'-4'439'0,"-6"0"49"16,6 1 25-16,-6 3 15 0,8 3-190 0,-8 5-140 15,0 3-81-15,0 11-45 0,6-1-21 16,0 8-12-16,1 1-11 0,0 3-8 0,-1-4-6 16,7 4-1-16,7-3 2 0,-1-4 7 15,1-1 16-15,6-7 7 0,0-3 4 0,7-8-1 16,5-3-2-16,-5-4-9 0,6-7-14 16,0-8-11-16,-6 0-15 0,6-3-13 0,-13-7-19 15,0-1-16-15,-7-3-19 0,1 0-31 0,-7-1-47 16,0 1-58-16,-6 2-88 0,-7 6-124 15,0 3-54-15,-7-1-8 0,-6 5 34 16,0 7 61-16</inkml:trace>
  <inkml:trace contextRef="#ctx0" brushRef="#br0" timeOffset="9616.9315">30779 4703 175 0,'0'26'438'0,"-7"-4"59"0,7 4 34 0,0 3-11 0,-6 0-176 15,6 8-105-15,0 4-74 0,0-1-53 16,0 4-30-16,0 0-21 0,0 3-15 0,-6 4-13 15,6 1-13-15,-7-1-21 0,7 0-24 16,-7 4-20-16,1 0-61 0,-7 3-157 0,7 2-166 16,-14-2-77-16,6 1-29 0,2 0-6 15,-8-4 44-15</inkml:trace>
  <inkml:trace contextRef="#ctx0" brushRef="#br0" timeOffset="11261.7801">24826 7210 80 0,'0'3'400'0,"0"1"50"0,0 7 37 15,0-1 25-15,7 5-174 0,-7 7-124 0,0 7-67 16,7 1-46-16,5 3-36 0,-5 0-23 16,6 3-16-16,6 2-7 0,1-2-6 15,0 1 0-15,5-5 0 0,1-6 5 0,7-3 7 16,-7-6 12-16,7-9 13 0,-7-5 10 16,6-6 7-16,-5-8-3 0,-1-3-2 0,0-9-18 15,-1-3-13-15,-5-3-13 0,-6-8-10 16,-8-2-5-16,0-6-15 0,1-6-19 0,-14-3-16 15,7-3-14-15,-6 3-8 0,0 0-4 16,-2 5 10-16,2 6 16 0,0 6 9 16,0 7-12-16,-2 12-41 0,8 3-74 0,-12 11-142 15,5 8-119-15,1 11-56 0,-8 3-11 16,8 4 31-16,-6 9 72 0</inkml:trace>
  <inkml:trace contextRef="#ctx0" brushRef="#br0" timeOffset="11513.078">25491 7429 334 0,'6'-7'453'0,"1"-1"46"16,-1 1 26-16,1 0-97 0,-7 4-158 16,6-2-101-16,-6 1-64 0,7 8-39 0,-7 1-21 15,6 2-10-15,-6 3-2 0,6 1-4 16,2 5-3-16,-2 1-4 0,0 3-2 0,1 1-8 15,-1 1-4-15,1-1-1 0,6-2-2 16,-7 2-4-16,8-1-7 0,-8-6-7 16,7 1-12-16,0-4-38 0,-6-4-88 15,5-3-143-15,-5-1-132 0,0-6-66 0,-1-1-26 16,7-3 16-16,-13-4 76 0</inkml:trace>
  <inkml:trace contextRef="#ctx0" brushRef="#br0" timeOffset="11704.0841">25790 7345 191 0,'0'4'466'0,"-6"0"44"16,-1-1 27-16,1 8 14 0,-8 0-233 15,-5 3-137-15,0 5-77 0,-1-1-42 0,1 4-26 16,-7 1-13-16,6 2-11 0,1-3-2 16,-1 4-3-16,0-1-3 0,1-3-1 0,5 0-6 15,2 0-8-15,-1-4-29 0,6 1-66 16,1-8-110-16,6 0-166 0,0-4-87 0,0-7-39 15,6 0 0-15,1-4 54 0</inkml:trace>
  <inkml:trace contextRef="#ctx0" brushRef="#br0" timeOffset="11945.4792">26025 7341 133 0,'6'0'461'0,"0"0"56"0,-6-3 28 0,8 3 16 15,4 0-195-15,-6-4-158 0,8 4-93 16,5 0-53-16,1-4-29 0,0 4-15 16,5-3-7-16,1 0-12 0,-6-2-10 0,6 2-17 15,-13-2-65-15,7 5-139 0,-14-3-162 16,0 3-81-16,2 0-40 0,-16 3-8 0,2 2 52 15</inkml:trace>
  <inkml:trace contextRef="#ctx0" brushRef="#br0" timeOffset="12050.706">26051 7429 154 0,'-14'15'462'0,"8"-1"48"0,6-3 24 16,6 1 14-16,2-5-209 0,10 0-161 0,2-3-145 16,7 0-203-16,-1-1-185 0,6-6-97 15,1 3-52-15,-1-8-21 0,-5 5 43 0</inkml:trace>
  <inkml:trace contextRef="#ctx0" brushRef="#br0" timeOffset="14047.8772">26305 7085 243 0,'6'-4'375'0,"1"-3"33"0,0 3 26 15,-1-3-93-15,0 0-107 0,0 4-61 16,8-6-33-16,-8 6-16 0,7-2-12 0,1 3-11 15,-2-2-9-15,2 4-11 0,-2-4-5 16,8 4 5-16,-7 4 14 0,7-4 21 16,-1 4 14-16,1 3 1 0,-1-4 1 0,0 6 0 15,-5 1 0-15,-1 1-4 0,0 0-5 16,0 4 7-16,-7-1 8 0,0 4-9 0,-6 1-17 16,0 4-17-16,-6 2-19 0,0-4-14 15,-1 6-16-15,-6-2-11 0,7-4-8 0,-13 5-7 16,5 0-5-16,1 0-1 0,0-5-6 15,7 1-1-15,-7 0-1 0,13-3-2 0,0 0 4 16,6-5 1-16,1 1 4 0,12-1-3 16,0-3 3-16,8-4 0 0,-1 0-6 15,6-2-21-15,7-5-41 0,-6 0-64 0,0-5-89 16,0 2-75-16,-1-1-44 0,1-3-71 16,-7 0-118-16,-7 3-102 0,1-3-3 15,-14 0 26-15,0-1 23 0,1 5 75 0</inkml:trace>
  <inkml:trace contextRef="#ctx0" brushRef="#br0" timeOffset="14429.9514">27099 7049 108 0,'7'-19'422'0,"-1"5"54"0,1-5 33 16,-7 8 20-16,0-3-192 0,0 5-129 15,0 3-77-15,0-2-52 0,-7 5-32 0,1 3-20 16,-1 3-10-16,1 5-5 16,-8 7 0-16,2 2 1 0,-2 10 0 0,2 1 4 15,-8 6-1-15,1 2-3 0,5 4-4 0,2 0-1 16,-2-3-2-16,8-1-4 0,6-2 3 16,0-1 2-16,6-7 2 0,1-1 0 0,6-3 2 15,7-7 3-15,-1-1 1 0,1-3 3 16,0-7-2-16,6 0 0 0,-7-4-1 0,1-4-1 15,-8 0-4-15,2-2-3 0,-2-6 0 16,-5 5-3-16,-1-4-1 0,-6 0-1 0,-6-1-2 16,-7 6-2-16,0-2-3 0,0 1 4 15,-7 3-2-15,1 4-2 0,5 0-8 16,-4 0-9-16,-2 8-12 0,7-1-14 0,-7 0-31 16,8 5-71-16,-2-5-126 0,1 7-136 15,6-3-67-15,1 1-29 0,-1-2 11 0,7 0 60 16</inkml:trace>
  <inkml:trace contextRef="#ctx0" brushRef="#br0" timeOffset="14637.3981">27379 7388 207 0,'13'0'482'0,"-6"-3"49"15,0 3 26-15,-1 0 13 0,0 0-237 16,-6 3-143-16,0-3-84 0,0 4-44 0,-6 1-20 15,6-2-14-15,-6 4-11 0,-1-3-6 16,0-1-4-16,1 5-14 0,6-5-19 0,-7 4-28 16,7-3-90-16,-6 1-178 0,6-5-126 15,0 0-61-15,0-5-22 0,0 1 10 16,0-3 77-16</inkml:trace>
  <inkml:trace contextRef="#ctx0" brushRef="#br0" timeOffset="14879.7627">27621 7030 412 0,'6'-8'490'0,"-6"2"36"0,0-1 19 0,0 2-103 0,0 5-190 16,-6 0-107-16,-1 5-59 0,0 2-27 16,-6-1-13-16,1 6-4 0,-8 3-2 0,7 3-4 15,0-4-7-15,6 5-8 0,-6-2-4 16,13 2-6-16,-7-1-4 0,7 2 1 15,0-6 2-15,7 1 0 0,0-5-8 0,6 1-15 16,-7-4-17-16,7-3-18 0,0-1-47 16,7-6-92-16,-7-1-128 0,0-3-126 0,0-4-56 15,-1 1-23-15,2-5 24 0,-1-4 79 16</inkml:trace>
  <inkml:trace contextRef="#ctx0" brushRef="#br0" timeOffset="15058.2717">27763 6967 147 0,'7'8'448'15,"-7"-4"51"-15,0 6 31 0,0 5 20 16,-7 3-211-16,1 4-125 0,0 8-77 0,-7-1-45 16,6 4-30-16,-6 5-16 0,-7-6-14 15,8 4-10-15,-1 1-10 0,-7 0-6 0,6-4-8 16,8-4-10-16,-6 0-9 0,5-4-15 16,7-2-33-16,0-9-78 0,7 1-136 0,-1-7-137 15,0-8-67-15,8 0-27 0,-2-8 10 16,8-2 67-16</inkml:trace>
  <inkml:trace contextRef="#ctx0" brushRef="#br0" timeOffset="15406.3397">28077 7049 357 0,'6'-13'480'0,"-6"7"39"15,-6-2 21-15,-2 2-77 0,2 1-193 16,0 5-114-16,-14 0-63 0,7 5-33 0,-7-2-19 15,1 4-10-15,-1 1-10 0,1 2-7 16,0 2-3-16,5 2-3 0,1-3-3 16,7 4-5-16,-7-4-4 0,13-1-5 0,0 2-5 15,7-5-9-15,-1-3-9 0,7-4-10 0,0 0-22 16,6-4-35-16,-5-3-30 0,5 0-18 16,1-5-4-16,0 2 15 0,-8-2 44 15,8 2 71-15,-14-1 67 0,7 3 48 0,-7 2 33 16,2 2 15-16,-2 8 3 0,-6-1 3 15,0 8 35-15,0 3 60 0,-6 5 49 0,-2 3 36 16,-4 3 11-16,-1 5-16 0,6 3-57 16,-6 4-75-16,1-5-68 0,-2 0-77 0,1 2-121 15,-7-1-139-15,8 0-100 0,-2-3-194 16,2-2-206-16,-2 2-83 0,8-8 29 0,-1-1 89 16,1 2 75-16,6-9 179 0</inkml:trace>
  <inkml:trace contextRef="#ctx0" brushRef="#br0" timeOffset="15937.0143">27770 7869 126 0,'0'3'389'0,"0"1"50"0,0-4 35 16,0 0-29-16,7-4-125 0,-7 1-95 0,6-1-65 16,0 0-41-16,2-3-25 0,-2 0-16 15,0-4-9-15,1 3-7 0,-1-7-2 16,7 5 7-16,-6-1 5 0,-1-3 7 0,8-1-3 16,-2 1-2-16,-5-2-6 0,6-2-11 15,0 7-11-15,-7-4-13 0,8 4-7 0,-8 1-9 16,0-2-9-16,1 9-3 0,-7-1-8 15,7 0-2-15,-7 4-1 0,0 4 0 0,-7 0 6 16,7 3 3-16,-7 5 2 0,1-2 3 16,0 1-2-16,-1 0 2 0,0 0-4 0,1 3-1 15,-1-2-1-15,7-4-1 0,-6 2 2 16,6-3 3-16,0-3 1 0,0 0-6 0,6 0-8 16,1-4-11-16,6-4-15 0,-6 0-13 15,5 0-6-15,8-3-1 0,-7-3 9 16,0 2 8-16,6-4 10 0,-5 1 11 0,-2 4 8 15,2 0 0-15,-8 3 0 0,1 1 3 16,-1 3 6-16,0 3 8 0,2-3 3 0,-8 4 12 16,0 3 6-16,0 4 2 0,0 0-2 15,-8 0-4-15,2 4-6 0,0-4-7 16,-1 4-14-16,1-4-32 0,-1 3-33 0,0-2-27 16,7-2-44-16,-6-3-87 0,6-3-114 15,0-4-123-15,0 0-53 0,0-4-16 0,6 1 19 16,8-8 75-16</inkml:trace>
  <inkml:trace contextRef="#ctx0" brushRef="#br0" timeOffset="16142.466">28304 7550 132 0,'-6'7'442'0,"0"8"54"0,-2-1 29 0,-4 5 17 15,-8 4-201-15,1-2-140 0,-1 8-80 16,-6-3-46-16,0 3-29 0,7 4-13 0,-14-3-8 15,13 2-7-15,-6 1-5 0,0 0-5 16,7 1-1-16,-1-5-4 0,0-7-7 0,7 0-3 16,7-4-14-16,0-4-38 0,-1-3-101 15,7-4-166-15,0-2-114 0,7-5-58 16,5-7-21-16,1-1 20 0,7-7 91 0</inkml:trace>
  <inkml:trace contextRef="#ctx0" brushRef="#br0" timeOffset="16410.7557">28298 7839 266 0,'0'4'469'16,"0"-4"43"-16,0 4 24 0,0-4-44 0,-6 0-189 15,-8 3-130-15,8 1-72 0,-7-1-34 16,6 1-14-16,-6 4-1 0,1-1 4 0,-2 0 7 16,1 1 0-16,6 0 2 0,1-1-3 15,-1 4-4-15,1-4-8 0,6 4-4 16,0 0 5-16,6 0 14 0,1-4 16 0,-1 4 20 15,8 0 27-15,6 0 26 0,-8-1 7 16,8 2-4-16,-7-1-10 0,-1 0-10 16,2 4-25-16,-8-4-27 0,-6 0-16 0,-6 4-14 15,0-1-29-15,-8 1-94 0,-5-1-127 16,-7-3-109-16,0 3-232 0,-7 1-181 0,1 0-82 16,-1 0 31-16,1-8 88 0,-1 4 88 15</inkml:trace>
  <inkml:trace contextRef="#ctx0" brushRef="#br0" timeOffset="18538.585">28981 7103 127 0,'0'-7'439'0,"0"-1"52"0,0 1 34 0,0 4 20 15,0-5-202-15,-6 5-135 0,6 3-83 16,0 0-46-16,0 3-23 0,0 5-8 0,0 6 15 16,0 4 20-16,0 12 27 0,0-1 23 15,0 5 13-15,0 1 6 0,0 2-13 0,6 4-17 16,1-4-23-16,-1-2-16 0,8-1 8 16,6-9 19-16,-1-3 18 0,13-7 11 15,-6-4 7-15,13-7-4 0,-6-8-27 0,13-7-35 16,-8-7-30-16,1-4-18 0,-6-4-13 15,0-7-11-15,0-3-7 0,-8-2-21 16,-11-6-43-16,4-3-69 0,-10 4-72 0,-2-5-50 16,0 4-39-16,-6 3-13 0,7 6 23 15,-7 5 57-15,0 4 60 0,-7 8 28 0,7 6-9 16,0 5-54-16,-6 11-128 0,0 4-110 16,-2 6-54-16,2 4-12 0,0 8 32 15,0 4 76-15</inkml:trace>
  <inkml:trace contextRef="#ctx0" brushRef="#br0" timeOffset="18772.4724">29594 7385 127 0,'6'-3'449'0,"0"-5"53"16,2 5 30-16,-8-5 19 0,6 5-194 15,-6-1-140-15,0 1-72 0,0 3-19 16,0 0 4-16,0 7 11 0,0 0 17 0,-6 0 5 15,6 4-10-15,-8 4-28 0,8-1-28 16,-6 1-28-16,6 0-27 0,-6 2-16 0,6 0-29 16,-6 0-58-16,6-2-62 0,-8-1-49 15,8-3-101-15,-6 1-189 0,6-5-121 0,0 0-23 16,-6-7 16-16,12 0 25 0,-6-4 87 16</inkml:trace>
  <inkml:trace contextRef="#ctx0" brushRef="#br0" timeOffset="18976.4378">29776 7378 198 0,'0'-4'469'0,"0"4"47"0,0-3 27 16,0-1 14-16,0 0-236 0,0 4-138 16,7-3-77-16,-7 3-44 0,0 3-24 0,0-3-14 15,6 4-10-15,-6 3-5 0,6 1-2 16,-6-2-4-16,7 3-8 0,-7-2-9 0,7 3-25 15,-7-2-71-15,6-5-115 0,-6 4-160 16,6-7-87-16,2 0-39 0,-2 0-2 0,0-7 58 16</inkml:trace>
  <inkml:trace contextRef="#ctx0" brushRef="#br0" timeOffset="19157.9537">30030 7272 257 0,'14'0'455'0,"-8"0"49"0,0 7 29 0,-6 0-49 16,-6 4-153-16,6 8-88 0,-14-1-42 15,2 8-15-15,-2-1-5 0,-5 4-10 0,-1 4-19 16,-6 1-29-16,1 2-38 0,5 1-34 16,-6-5-38-16,0 6-42 0,7-6-51 15,-1 1-42-15,0 0-33 0,7-6-35 0,0-2-68 16,6-3-111-16,-5-8-109 0,12 1-46 16,0-8-14-16,6-7 13 0,0 0 70 0</inkml:trace>
  <inkml:trace contextRef="#ctx0" brushRef="#br0" timeOffset="19378.3616">30499 7191 278 0,'0'-7'575'15,"7"0"80"-15,-7-1 41 0,0 0 21 0,0 1-257 16,0 4-170-16,6-1-126 0,7 0-78 15,-7 4-39-15,14-3-22 0,-7 3-12 0,7-4-22 16,-8 4-60-16,8 0-53 0,0 0-66 16,-7 0-141-16,0 0-193 0,0 0-87 0,-7 4 1 15,-6-1 22-15,0 1 48 0,-6 3 133 16</inkml:trace>
  <inkml:trace contextRef="#ctx0" brushRef="#br0" timeOffset="19481.5975">30557 7250 196 0,'-6'11'476'0,"0"3"50"0,6 1 38 16,0-4 21-16,12-1-226 0,8 3-142 0,-1-7-87 15,15 2-66-15,5-8-60 0,-7 3-139 16,13-6-225-16,-5-1-119 0,-1 0-61 0,-7 1-16 16,1-5 8-16,-7 0 108 0</inkml:trace>
  <inkml:trace contextRef="#ctx0" brushRef="#br0" timeOffset="21228.3624">31222 6975 14 0,'6'-8'430'0,"1"-2"65"0,-1 2 37 16,-6 5 19-16,7-5-121 0,0 8-177 15,-7 0-92-15,0 8-40 0,0 3-9 0,0 4 11 16,0 2 23-16,0 5 19 0,-7 8 0 16,0-1-12-16,1 8-19 0,-7-1-22 0,7 1-30 15,-8 3-28-15,8-3-17 0,-7-1-23 0,6 1-40 16,1-4-63-16,6 1-57 0,-7-6-43 15,7-6-38-15,7 0-71 0,-1-3-96 0,1-4-112 16,0-5-34-16,5-6-9 0,2 0 9 16,-2-8 70-16</inkml:trace>
  <inkml:trace contextRef="#ctx0" brushRef="#br0" timeOffset="21955.0922">31893 7425 204 0,'6'7'478'16,"-6"-3"52"-16,0 1 32 0,0-2 30 0,0 0-180 15,0 1-75-15,0 0-32 0,0 2-17 16,-6-1-11-16,6-2-23 0,0 2-50 0,0-1-69 16,-7-1-51-16,7-3-37 0,0 3-56 15,0-3-85-15,0 0-90 0,0 0-74 0,0-3-148 16,0 0-214-16,0-1-79 0,0-4 10 15,7 0 52-15,-7-3 50 0,6-4 136 0</inkml:trace>
  <inkml:trace contextRef="#ctx0" brushRef="#br0" timeOffset="22269.306">32212 7088 163 0,'0'0'460'0,"0"4"44"0,-6 4 27 0,-2-5 11 15,-4 4-217-15,5 5-144 0,-6-2-78 0,0 1-36 16,1 7-18-16,-2-2-5 0,1 6-1 0,0-4-2 16,7 3-1-16,-7 2-7 0,13-1-4 15,0-4 4-15,0 0 9 0,6-3 10 16,7 0 3-16,7-4 3 0,0-8-2 0,-1 1-8 16,7-4-15-16,0 0-13 0,6-7-8 0,-5 0-3 15,-1-5-5-15,-7 1 0 0,1-3-1 16,0-5 1-16,-8 1-2 0,-6 0-1 0,1-5 0 15,-7-2-2-15,0 3-2 0,-7-3-2 16,-5 6-1-16,-2 1-4 0,-5-1-10 0,-1 5-18 16,-6 3-24-16,0 4-19 0,1 3-30 0,5 0-91 15,0 4-196-15,1 4-100 0,-1 0-39 16,8 3-11-16,-2 0 13 0,1 1 87 0</inkml:trace>
  <inkml:trace contextRef="#ctx0" brushRef="#br0" timeOffset="23022.8073">32622 7004 320 0,'6'-4'453'0,"-6"1"37"0,8 3 20 0,-8 0-91 16,6 3-151-16,0 1-105 0,0 8-61 0,2 2-28 15,4 5-9-15,-5 2-2 0,6 5-5 16,0 3-5-16,-7 0-6 0,8 5-4 0,-2-5-12 16,-5 1-9-16,-1-2-6 0,1 1-6 15,0-6-1-15,-7-1-3 0,0 0 0 0,0-8 0 16,0 1 0-16,0-1 2 0,0-6-2 15,-7-1 2-15,0 0 0 0,-6-7 2 0,1 0 0 16,-2-4-2-16,2 1 0 0,-8-4-3 0,7-4-1 16,-1 0-3-16,2-1-4 0,6 2-3 15,-2-5-1-15,2 1-5 0,6-1-11 0,0-3-8 16,6 3-5-16,8-3-5 0,-2-4-5 16,8 3 5-16,0-3 7 0,5 1 8 15,2-4 6-15,-7 2 10 0,6-3 5 0,-7 4 4 16,-6 0 4-16,0 0 5 0,-7-1 3 0,1 3-1 15,-7 1 1-15,-7 4 1 0,1 0-2 16,-7 1-2-16,-7 3-2 0,1 0 0 0,-14 8 3 16,8-5-3-16,-15 8-4 0,1 0-10 0,7 0-12 15,-7 0-46-15,0 3-130 0,6 5-183 16,0-4-95-16,1 3-43 0,5 0-15 16,2 1 31-16</inkml:trace>
  <inkml:trace contextRef="#ctx0" brushRef="#br0" timeOffset="27069.5907">31658 6769 98 0,'7'0'285'0,"-7"-3"35"15,0 0 7-15,0-1-68 0,0 0-68 0,0 1-54 16,0-1-45-16,0 4-27 0,0-4-15 16,0 1-6-16,-7-2-1 0,7 3 2 0,0-3 1 15,0 5-5-15,0-3-7 0,0 3-9 16,0-4-7-16,0 4-7 0,0 0-2 0,0 0 0 15,0 4 0-15,0-4 2 0,-6 3 1 16,0 2 0-16,-2 2 1 0,2-4 0 0,-6 5-5 16,4 3 2-16,-4-1-2 0,5 2-3 0,-6-2-1 15,6 5 2-15,1-3 0 0,-6 2 0 0,4-3 1 16,2 1 0-16,6 1 0 0,-6-1 0 16,-1-2 1-16,7 2-1 0,0-2 1 15,0-3 2-15,0 5 3 0,0-1 5 0,7-4 1 16,-7 0 4-16,6 0 2 0,0 1 1 15,8-4-2-15,-2-1-3 0,2 1-1 0,5-4-2 16,-5 0-3-16,4-4-3 0,2 1-3 16,7 3 0-16,-9-4-9 0,2 1 3 0,0-2-1 15,6-2 1-15,-7 4 1 0,-5-1-4 0,5 0 6 16,-6 1-4-16,0-1 0 0,1 0-5 16,-2 1-2-16,1-1-7 0,-6 4-20 0,-1 0-28 15,-6-3-32-15,7 3-82 0,-14 3-120 16,7-3-90-16,-13 4-31 0,7-1-1 0,-13 1 16 15</inkml:trace>
  <inkml:trace contextRef="#ctx0" brushRef="#br0" timeOffset="27390.2796">31906 6785 13 0,'-7'-7'192'0,"7"2"27"16,-6-2-14-16,6 4-36 0,-7-5-17 16,7 5 9-16,0-1 10 0,0 0-5 0,7 1-10 15,-7 3-17-15,0-5-25 0,0 5-32 16,0 0-24-16,0 0-4 0,0 0-2 0,0 5 3 16,0 2 5-16,-7 0 4 0,7 7 3 15,-6 2-7-15,-7 2-5 0,7 1-6 0,-8 6-7 16,8 4-8-16,-8 1-8 0,2-1-7 15,-1 3-7-15,6 5-4 0,-6 0-1 0,7 0-1 16,-1 2 0-16,-6-2 0 0,7 3-1 0,-8-3-3 16,8 4-6-16,-1-5-30 0,-5-3-45 15,4 4-146-15,2-4-140 0,0-3-72 16,0-2-34-16,6-5 9 0,6-5 33 0</inkml:trace>
  <inkml:trace contextRef="#ctx0" brushRef="#br0" timeOffset="29019.4933">33423 6685 215 0,'0'0'495'16,"6"4"56"-16,-6 4 41 0,-6 6 30 0,6 4-233 16,-13 12-136-16,7 3-83 0,-7 3-49 15,0 8-35-15,-1 0-25 0,-5 3-18 0,6 6-15 16,-6-6-8-16,5 4-8 0,-5-4-3 0,6-2-2 15,0-4 0-15,7-5-2 0,-1-3 0 0,0-4-2 16,7-3-8-16,0-5-18 0,0-2-29 0,0-8-27 16,0-1-25-16,0-1-22 0,0-6-44 15,7-3-65-15,-7-3-75 0,0-6-99 0,0-1-71 16,0-1-25-16,0-3 23 0,0-1 66 0</inkml:trace>
  <inkml:trace contextRef="#ctx0" brushRef="#br0" timeOffset="29372.9864">33475 6535 245 0,'0'0'480'0,"7"-3"42"0,-1-1 24 0,-6 4 0 15,7 7-204-15,0-3-89 0,-1 7-6 16,7 4 34-16,-6 4 30 0,5 2 14 0,1 5-6 16,1-1-37-16,-2 1-65 0,2 3-73 0,-2 1-51 15,2-5-35-15,-8 4-23 0,7-7-13 0,-7 3-8 16,8-6-4-16,-8-1-8 0,0-3-21 15,2 0-51-15,-2-4-81 0,0-3-95 0,-6-1-71 16,7-7-51-16,-7-4-64 0,6 1-63 0,-6-9-61 16,0 2-21-16,-6-10 7 0,6 6 23 0,0-11 64 15,-7 0 104-15</inkml:trace>
  <inkml:trace contextRef="#ctx0" brushRef="#br0" timeOffset="29489.6745">33605 6506 358 0,'-18'-3'650'16,"-2"-2"118"-16,0 5 81 0,-6 8 17 0,-7 3-221 0,1 7-175 15,-1 1-163-15,1 2-117 0,-7 1-115 0,6 4-152 16,1-1-152-16,-1 2-128 0,7-2-249 0,0-3-167 16,0 4-53-16,7-1 55 0,-1 1 97 0,0-3 100 15</inkml:trace>
  <inkml:trace contextRef="#ctx0" brushRef="#br0" timeOffset="30695.5258">31046 6602 37 0,'0'-11'422'16,"0"-1"64"-16,0 1 40 0,0 4 29 0,6-4-120 15,-6 3-96-15,0-2-4 0,0 2 32 16,0 1 48-16,0 0 33 0,0 3 6 0,0 1-34 15,0 3-74-15,-6 0-72 0,6 3-60 16,-6 4-40-16,-1 4-28 0,0 0-18 0,1 8-20 16,0-5-24-16,-7 9-21 0,-1-3-20 0,8 0-16 15,-7 2-12-15,0 0-16 0,0 0-20 16,0-1-22-16,6-3-30 0,-5 1-36 16,4-5-54-16,2 2-104 0,0-6-127 0,-1 1-89 15,7-4-63-15,-6 2-143 0,6-9-143 0,-7 0 9 16,7 0 86-16,-6-5 79 0,-1-2 74 0,1 0 174 15</inkml:trace>
  <inkml:trace contextRef="#ctx0" brushRef="#br0" timeOffset="30842.6549">30740 6653 445 0,'0'0'546'0,"6"-5"50"0,8 5 35 0,-2 0-65 0,8 0-178 0,6 0-110 15,7 0-74-15,-1 0-44 0,1 0-38 0,12 0-75 16,-5 0-103-16,-1 5-72 0,0-10-155 15,-7 5-224-15,1 0-115 0,-7 0-24 0,-6 0 29 16,-8 5 29-16,-5-2 132 0</inkml:trace>
  <inkml:trace contextRef="#ctx0" brushRef="#br0" timeOffset="35479.7576">3250 11533 226 0,'-7'0'482'15,"7"-5"50"-15,-7 2 38 0,1-4 25 0,0-1-247 16,6 1-131-16,-8 3-72 0,8 1-49 0,0-4-36 16,0-1-24-16,0 5-15 0,8-8-10 15,-8-5-11-15,12 2 0 0,2-4 1 16,-2-8 0-16,8-3 2 0,-1-4 1 0,7-8 7 16,1-2 2-16,5-9 3 0,1-6 3 0,6-8 2 15,7 0-1-15,-1-4 4 0,1 0 2 16,5 1-2-16,2-1 1 0,-1 1 9 15,-7-5 25-15,8 1 26 0,-8 3 20 0,1-2 34 16,-7-2 25-16,7 1 15 0,-7 3 3 0,6-3-7 16,1 3-9-16,-1-3-19 0,1 0-20 15,6-4-22-15,0-1-23 0,0 2-24 0,13-5-20 16,-6 0-12-16,6 5-11 0,0-1-5 16,7-1-5-16,-7 6 0 0,13-6 0 15,-7 2-3-15,14-5-2 0,-6 4 0 0,6 4 1 16,-1-1 2-16,1 2-1 0,-7 5 1 0,-7 2 0 15,7 6 0-15,-12 0 3 0,-1 8-2 16,0-1 1-16,-6 2-1 0,0 2-2 0,-2 4 0 16,2 0-3-16,0-1 0 0,-1 1 0 15,1 5 0-15,-7 2 1 0,7-3 1 16,0 3 2-16,0 1 0 0,-8 3 3 0,8-3 1 16,-7 2 3-16,0 5 3 0,0-1 1 0,-6 2 1 15,6 2-2-15,0 0-1 0,-6 4-3 16,-1 0-3-16,0 0-4 0,1 4 1 0,-7 0-1 15,7 2 0-15,-7 2-1 0,-6-1 4 16,-1 0 1-16,7 1-3 0,-7 2-1 16,1-2-1-16,0 3 6 0,0 1-5 0,-8-2-1 15,8-2 2-15,0-2 0 0,6 2 2 16,-7 0-5-16,7-2 2 0,-6 2-1 16,6-1 3-16,-6 1 1 0,0 0 1 0,5 3 1 15,-5-4 3-15,-1 5-1 0,1-3 2 16,-7 3-1-16,7 2-3 0,-1 1 1 0,1 0-1 15,-1 0 2-15,1-1 1 0,-1 1-2 16,7 0 1-16,-6-1 1 0,6 4-1 0,-6-3 1 16,6 4-3-16,-1-5 0 0,-5 5 1 15,7-5-2-15,-8 5-2 0,7 0-1 16,-6-1 0-16,-1 4-2 0,1-5-3 0,-1 5 0 16,-6 5 0-16,0-5 1 0,1 4 0 15,-1 2-1-15,0-2 3 0,-7 3-2 0,7 1 2 16,0-1-1-16,1 0 1 0,-8 4-1 15,7-4 0-15,0 5 2 0,0-2-1 0,0 1-1 16,1 5 0-16,5-6 3 0,-7 1-1 16,1 3 0-16,1-2 1 0,-7 2-1 0,6-3 1 15,-7 5 0-15,7-2-2 0,-6 0 2 16,-1 1 0-16,-6-1 1 0,6 1-3 0,-5 4 0 16,5-1 3-16,1 0 1 0,-7 0 0 15,6 1 0-15,1 2 4 0,-1-2 0 16,1 4-2-16,0-2-2 0,-1 5-2 0,7-5 1 15,-6 5-3-15,-1-3 0 0,7 2-1 16,-6 1 3-16,0 0 0 0,5-1-1 16,1 0 5-16,0 1-1 0,0 0 0 0,7 3 0 15,-7-3 1-15,0 3 0 0,7 0-1 16,-7 1 0-16,-1 0 1 0,-5-1-2 0,6 0 1 16,-6 3-1-16,6-2-1 0,-7 0 2 15,1 2 1-15,-1 1 2 0,7 0 2 0,-6 0-1 16,-1 0 3-16,7 0 0 0,-6 3 0 0,0 1-3 15,5 0-1-15,-5-5-2 0,7 5-1 16,-7 0 1-16,5 0-2 0,1 3 0 16,0-3-1-16,0 0 1 0,7 3 2 0,-7-4-1 15,7 1 2-15,-7 3-2 0,6-3 2 16,-6-4 0-16,0 0-2 0,0 4-1 0,0-5 0 16,0 2 3-16,0 1 0 0,1 2 3 15,-1-3 0-15,-7 2 2 0,7 1-1 16,0 3-2-16,0-3-2 0,-7 4-2 0,8-1-3 15,-1 0-3-15,0-1 0 0,0 3 0 16,-7-3 0-16,7-2 1 0,-6 0 1 0,6 0 2 16,-7-4-1-16,1 0-1 0,-7 3 0 15,7-3 1-15,0 1-1 0,-8-6-2 16,8 5 1-16,-7-3 0 0,0-1-1 0,6 1-2 16,-5-1 2-16,5-4 1 0,-6 4-1 15,6-4 0-15,1 6 0 0,-7-2 1 0,7-3-2 16,-8 3-1-16,8-3 2 0,0 3-1 15,-1-4 1-15,1 5 0 0,-8-5 0 0,8 5 3 16,0-5-3-16,-7 5-1 0,7-4 1 16,-8-1-1-16,2 0-2 0,5 1 1 0,-6-1 2 15,6-2 1-15,1 3 1 0,-7-1-1 16,7-3 3-16,-8 3-5 0,8 1 1 0,0 1 1 16,-1 1 1-16,-5-2 0 0,5 3-1 15,1 1 3-15,-1-2-2 0,0 6-1 16,-5-5-1-16,5 4 0 0,1 0 0 0,0-3 0 15,-8-1 1-15,8-3 3 0,-1 0-1 16,1-5 1-16,0 1 0 0,-1-4 0 16,1 0-1-16,-1 1 0 0,0-4-2 0,1-1 1 15,-1 1 0-15,1 0 0 0,-7-1-1 16,7 0-1-16,0-2 0 0,-8-1-1 0,8 0 1 16,-7-1-4-16,0 2 1 0,0-1 3 15,0 0 0-15,6 0 1 0,-6 0-1 0,1-4 0 16,-2 4 1-16,2 0-1 0,-2-4 0 15,2 4 1-15,-1 1-1 0,-1-5 2 0,2 4-1 16,-8-4-1-16,7 0 1 0,-6 0 0 16,6 4 2-16,0-6-2 0,-6 1-1 0,-1 2 0 15,6 0-1-15,-4-1 0 0,4-4 1 16,-5 5 0-16,6-1 2 0,-6-3-1 0,-1 3 0 16,6-4 0-16,-4 5 1 0,4-4 0 15,-5-1 0-15,0 1 1 0,-1-4 1 16,1 4-2-16,-1-4 0 0,0 3 1 0,1-3 0 15,0 4 0-15,-1-4 0 0,0 0 1 16,-6 0 2-16,7 0-3 0,0 0-1 0,-7 0 1 16,0 0-2-16,6 0 0 0,-6 0-4 15,0 0 3-15,0 0 0 0,0 0-1 16,0 0 1-16,0-4 0 0,0 4 2 16,0 0-2-16,0 0-3 0,0-3-3 0,-6-1-6 15,6 0-10-15,-7 1-12 0,7-4-19 0,0-5-31 16,-7 5-56-16,1-8-121 0,0 0-124 15,-1 1-75-15,0-5-109 0,1-2-197 16,-7-1-76-16,0-4 53 0,0 1 96 0,-1-6 67 16,2-1 117-16</inkml:trace>
  <inkml:trace contextRef="#ctx0" brushRef="#br0" timeOffset="36280.1468">12368 10997 135 0,'-8'11'345'0,"8"0"43"16,-6 1 31-16,6 2-43 0,0 0-120 16,0 1-56-16,6 4-29 0,2-1-21 0,-2 3-19 15,0 2-15-15,7 6-8 0,1 1-3 16,4 3 6-16,-4 3 14 0,6 4 43 0,-1 5 65 16,-6-1 37-16,6 3 10 0,-5 4-11 15,-1 1-21-15,-7 0-43 0,0-5-53 0,-6 0-24 16,-6-4 4-16,-7-1 9 0,-7-6 15 15,-6-3 10-15,-13-4-9 0,-6-4-21 16,-7 2-28-16,-1-9-28 0,-5-3-28 0,-1-4-29 16,-6-4-37-16,6-7-54 0,-6 0-116 15,7-4-168-15,6-3-118 0,6 0-204 0,1-1-183 16,12 1-62-16,1-1 53 0,18-2 134 16,-5 2 102-16,19 1 203 0</inkml:trace>
  <inkml:trace contextRef="#ctx0" brushRef="#br0" timeOffset="37246.5818">3236 9466 181 0,'7'-40'458'0,"0"3"48"16,-1 4 26-16,-6 3 16 0,6 12-233 16,-6 11-126-16,7 11-66 0,-1 17-21 0,-6 16 23 15,7 18 21-15,0 15 16 0,-7 18 14 16,6 11-1-16,-6 19-17 0,0 6-43 0,0 10-28 16,0 7-20-16,-6 5-25 0,6 4-32 0,-7-4-24 15,7-2-16-15,-7-16-10 0,7-8-5 16,0-14-3-16,-6-13 20 0,6-17 13 0,0-9 8 15,0-9-7-15,0-14-28 0,-7-7-39 16,7-11-44-16,0-8-45 0,7-11-107 0,-7-7-148 16,0-15-113-16,0-7-34 0,0-10 4 0,0-13 26 15,6-13 96-15</inkml:trace>
  <inkml:trace contextRef="#ctx0" brushRef="#br0" timeOffset="37492.9232">3308 9429 292 0,'13'-22'532'0,"-7"4"45"0,-6 4 24 15,0 7 13-15,0 10-279 0,0 8-156 16,7 14-85-16,-7 12-45 0,6 7-23 0,8 7-13 16,-2 0-7-16,2 2-10 0,5-3-12 15,1-2-14-15,6-4-14 0,0-4-12 0,0-8-9 16,0-2 2-16,0-8 6 0,-6-10 14 15,0-5 6-15,-8-7-1 0,1-11-17 0,-6-7-42 16,-1-7-75-16,-6-6-125 0,0-9-113 16,-13-7-51-16,0-9-8 0,1-9 31 15,-8-8 70-15</inkml:trace>
  <inkml:trace contextRef="#ctx0" brushRef="#br0" timeOffset="37607.6175">3471 9210 229 0,'-13'-22'475'0,"0"10"53"0,-7 12 43 0,7 8 53 0,0 9-199 0,-6 17-89 0,-1 13-34 16,7 9-26-16,-7 10-31 0,1 6-42 0,6 6-76 15,-7 6-134-15,7 0-123 0,1 5-114 0,-2-1-214 16,2-5-179-16,-2-2-67 0,-5-7 28 16,-1-12 53-16,0-11 76 0</inkml:trace>
  <inkml:trace contextRef="#ctx0" brushRef="#br0" timeOffset="38145.4344">1407 10764 75 0,'6'-27'434'0,"-6"5"61"16,-6 0 34-16,-2 4 21 0,2 7-167 0,0 0-154 15,6 8-96-15,-7 3-56 0,1 7-26 16,-1 11-4-16,0 8 4 0,7 10 11 0,-6 5 9 16,0 9 3-16,6 9-6 0,0 0-12 0,0 0-15 15,0 0-14-15,0-5-10 0,6-6-7 16,0-4 2-16,8-11 18 0,-1-4 25 0,-1-11 26 15,2-3 22-15,6-11 15 0,-1-12 1 0,1-10-18 16,6-8-21-16,-1-10-30 0,1-12-40 16,0-3-62-16,1-3-62 0,-15-2-53 0,8 1-36 0,-7-1-42 15,0 6-46-15,-6 2-67 0,-1 9-99 16,1 1-50-16,-7 9-17 0,7 10 14 0,-7 5 49 16</inkml:trace>
  <inkml:trace contextRef="#ctx0" brushRef="#br0" timeOffset="38366.4496">1849 11103 169 0,'0'-7'467'0,"6"4"46"16,-6-5 34-16,0 5 18 0,0-1-216 0,0 4-145 16,0 0-85-16,0 4-46 0,0-1-30 15,-6 8-16-15,6 4-9 0,0 0-3 0,0 3-4 16,-6 4-1-16,6 1-3 0,0 2-1 15,-7-3-7-15,7 4-9 0,0-5-10 0,0 1-18 16,7-1-57-16,-7 2-146 0,0-4-162 0,-7-1-84 16,7-4-36-16,0 1-8 0,0-8 45 15</inkml:trace>
  <inkml:trace contextRef="#ctx0" brushRef="#br0" timeOffset="38586.2492">2044 11005 34 0,'0'-4'442'0,"0"0"60"0,-6 4 35 0,0 0 16 15,-1 0-130-15,7 4-189 0,-6 0-108 0,6 3-58 16,-7 0-35-16,7 5-16 0,7-1-7 16,-7 3-3-16,6 1-3 0,-6-1-1 0,7-3 0 15,-1 4-3-15,0 0-7 0,1-1-23 16,0-7-43-16,-1 4-91 0,0-3-141 0,8-1-123 15,-8-4-60-15,1-3-15 0,-1-3 25 16,0-8 81-16</inkml:trace>
  <inkml:trace contextRef="#ctx0" brushRef="#br0" timeOffset="38752.8036">2299 10895 198 0,'6'-4'479'0,"0"8"50"0,1 7 36 0,-7 4 32 15,0 10-197-15,0 8-113 0,-7 7-55 0,1 9-29 16,0-2-23-16,-1 4-22 0,-6 4-33 15,7 3-30-15,-1 2-38 0,-6-6-50 0,6 4-59 16,1 1-60-16,-7-4-49 0,6 0-47 0,1-3-77 16,0-9-125-16,-2 1-108 0,8-10-32 15,-6-5-6-15,6-11 15 0,-6-3 73 0</inkml:trace>
  <inkml:trace contextRef="#ctx0" brushRef="#br0" timeOffset="39964.2815">13299 10557 204 0,'-6'-10'461'0,"-2"6"41"0,2 4 23 15,-7 7 18-15,0 5-242 0,0 9-121 16,1 13-63-16,-2 2-24 0,8 8-9 0,-8 10-1 15,8 2-3-15,6 6-6 0,0-3-6 16,0 0-4-16,13-4-9 0,0-12 12 0,7-2 40 16,6-9 62-16,-7-9 51 0,13-9 32 15,1-6 13-15,-1-16-14 0,8-6-41 16,-7-12-63-16,6-7-56 0,-7-7-42 0,-6-8-28 16,1 1-38-16,-15-8-69 0,2-1-92 15,-8-2-89-15,-6 4-58 0,0-3-44 0,0 3-37 16,0 2-4-16,0 8 0 0,0 8-12 15,-6 11-67-15,-2 5-18 0,2 14 26 0,-6 6 48 16,4 14 73-16</inkml:trace>
  <inkml:trace contextRef="#ctx0" brushRef="#br0" timeOffset="40225.585">13599 11672 195 0,'6'50'470'0,"0"-5"44"0,1-4 25 0,-7-5 13 15,0-8-230-15,6-2-142 0,-6-3-75 0,0-5-33 16,0-7-12-16,7 0-4 0,-7-7-5 16,0-8-2-16,7-4-3 0,-7-10-8 15,6-8-10-15,0-2-8 0,-6-9-9 0,0-11-4 16,0 0-2-16,0-10-1 0,0-1-3 16,0-3-6-16,6 0-4 0,2-1-4 0,-2 8-4 15,-6 0-9-15,6 11-7 0,1 1-6 16,0 6-5-16,-1 8-7 0,1 3-13 15,-1 3-33-15,7 9-60 0,-6 7-128 0,-1 3-130 16,0 4-64-16,8 0-20 0,-8 8 16 16,1-1 59-16</inkml:trace>
  <inkml:trace contextRef="#ctx0" brushRef="#br0" timeOffset="40400.6225">13683 11320 289 0,'-13'11'470'0,"7"-3"44"15,-2-5 23-15,2 4-51 0,6-7-197 0,0 4-116 16,14-4-75-16,-2 0-42 0,8 0-22 16,-1 0-14-16,7-4-9 0,7 4-8 15,-1-7-28-15,1 4-86 0,-1 3-181 0,-5-5-132 16,-1 2-67-16,-6 3-34 0,-1 0 3 16,-12 0 75-16</inkml:trace>
  <inkml:trace contextRef="#ctx0" brushRef="#br0" timeOffset="40803.9059">14021 11162 258 0,'0'4'464'0,"8"-1"48"0,-8 9 27 0,6-1-21 16,0 3-216-16,1 8-121 0,-1 0-70 0,1 0-45 16,-1 3-27-16,7 4-15 0,-7-2-10 15,-6-2-7-15,8 1-4 0,-2 0-6 0,-6-5-6 16,6 1-4-16,-6-6-14 0,0-2-34 16,7-3-112-16,-7-7-186 0,-7-1-97 15,7-6-49-15,0-5-16 0,0-3 20 0,0-7 104 16</inkml:trace>
  <inkml:trace contextRef="#ctx0" brushRef="#br0" timeOffset="40985.422">14295 11074 237 0,'6'19'493'0,"-6"3"68"0,-6 3 63 16,0 11 65-16,-7 6-212 0,-1 8-100 0,-5 2-62 15,-7 3-54-15,6 7-55 0,-6 0-75 0,0 4-99 16,0 0-109-16,1 0-85 0,5-4-54 15,0-3-43-15,1-5-51 0,5-5-65 16,2-5-111-16,5-8-44 0,0-6-12 0,7-5 4 16,-6-10 46-16,12-4 102 0</inkml:trace>
  <inkml:trace contextRef="#ctx0" brushRef="#br0" timeOffset="41184.8873">14569 11176 314 0,'12'-3'492'0,"-4"3"38"0,4 0 20 16,2 0-33-16,5 0-235 0,1 0-131 0,-2 0-74 16,9-4-48-16,-7 4-87 0,6 0-165 15,-14 0-166-15,2 0-87 0,-1 4-43 0,-7-1-13 16,-6 2 53-16</inkml:trace>
  <inkml:trace contextRef="#ctx0" brushRef="#br0" timeOffset="41296.5894">14615 11368 213 0,'12'10'471'0,"1"-2"41"16,13-5 21-16,0-3 1 0,13-3-308 0,1-1-327 16,-1 0-214-16,0-3-113 0,-1 0-62 15,-5 0-21-15,-7-4 43 0</inkml:trace>
  <inkml:trace contextRef="#ctx0" brushRef="#br0" timeOffset="42911.5902">15175 11323 368 0,'32'-11'737'0,"7"0"144"0,0 0 87 16,7 0 48-16,5 0-259 0,2 0-221 15,-1 4-234-15,1 0-276 0,-8 3-254 16,1 4-325-16,-7 0-243 0,-13 4-129 0,-7 0-44 16,-6-1 99-16,-13 0 148 0,0 1 270 15</inkml:trace>
  <inkml:trace contextRef="#ctx0" brushRef="#br0" timeOffset="44833.6592">15943 10631 185 0,'6'-7'384'16,"1"0"49"-16,-7-1 26 0,6 5-60 0,-6-2-108 15,7 10-69-15,0 6-52 0,-1 6-18 16,-6 13 21-16,6 10 35 0,-6 12 38 0,7 6 41 15,-7 8 38-15,0 7 11 0,0 5-21 16,7-2-42-16,-7 1-59 0,6-4-56 0,7-7-47 16,7-11-28-16,-1-3-8 0,1-12-5 15,12-11-2-15,-6-10-2 0,13-9-5 0,1-13-15 16,-1-8-18-16,6-10-7 0,1-10-11 16,-1-5-7-16,-5-8-18 0,-1-7-27 0,-7-1-66 15,-6-9-133-15,-7-6-117 0,-5 1-93 16,-8-3-150-16,0-1-178 0,1 0-41 15,-7 8 74-15,0 7 85 0,0 8 80 0,0 10 156 16</inkml:trace>
  <inkml:trace contextRef="#ctx0" brushRef="#br0" timeOffset="46586.0125">12687 11946 195 0,'12'-32'450'15,"2"-6"51"-15,-8 9 31 0,0 4-5 16,1 3-207-16,-7 7-125 0,0 8-69 0,0 11-27 15,-7 7 8-15,1 10 38 0,0 9 53 16,-1 10 53-16,0 11 45 0,-5 8 27 0,5 7-3 16,-6 7-29-16,0 8-48 0,-1 7-52 15,2 3-53-15,-1 5-46 0,6-1-31 0,-6 4-22 16,1-4-21-16,4-4-23 0,2 1-30 16,0-7-29-16,6-9-36 0,-7-7-53 0,7-2-68 15,0-11-77-15,0-13-41 0,0-3-28 16,0-10-67-16,-7-9-91 0,1-3-87 15,0-10 4-15,-1-5 21 0,-6-6 29 16,-6-5 86-16</inkml:trace>
  <inkml:trace contextRef="#ctx0" brushRef="#br0" timeOffset="46826.4768">12113 12840 256 0,'0'-7'524'15,"0"3"74"-15,0 4 91 0,0 11 102 16,7 7-175-16,6 13-91 0,0 8-50 0,-6 5-39 15,12 11-63-15,-6 4-82 0,0 7-77 16,7 0-63-16,-8-4-42 0,8 4-30 0,-7-8-27 16,7-3-19-16,-1-6-11 0,1-6-6 15,0-10-3-15,6-3-3 0,-1-12 1 0,1-11-2 16,7-11-3-16,-1-10-13 0,1-9-23 16,6-10-31-16,0-10-65 0,-6-8-125 0,6-8-136 15,0-12-89-15,0-1-101 0,0-6-170 16,0 2-83-16,-7-5 43 0,1 5 98 0,-7-5 79 15,0 4 107-15</inkml:trace>
  <inkml:trace contextRef="#ctx0" brushRef="#br0" timeOffset="48736.741">16692 11353 368 0,'6'-7'456'16,"-6"3"46"-16,0 1 27 0,6-2-126 15,-6 5-125-15,0 0-77 0,0 5-30 0,0-2 19 16,0 8 53-16,0 4 42 0,0-1 38 16,0 8 12-16,-6-4-21 0,6 4-53 0,-6 4-72 15,6-3-55-15,-6-2-50 0,6 1-34 16,-7 0-26-16,7-4-44 0,0 0-84 0,0-3-111 15,0-4-89-15,0-3-70 0,7-5-125 16,-1 1-168-16,-6-8-49 0,6 1 42 16,0-5 52-16,-6-3 49 0,8 0 119 0</inkml:trace>
  <inkml:trace contextRef="#ctx0" brushRef="#br0" timeOffset="48900.3054">16751 11250 442 0,'6'-11'557'0,"-6"-3"73"0,6 3 45 16,-6 0-79-16,0 3-206 0,0 2-124 0,0 1-104 16,7 2-104-16,-7-2-88 0,0 2-61 15,0 3-43-15,0 0-69 0,-7 0-138 0,7 0-147 16,0 3-51-16,-6 2-12 0,0 3 1 16,-1-2 50-16</inkml:trace>
  <inkml:trace contextRef="#ctx0" brushRef="#br0" timeOffset="49199.5058">16972 11371 56 0,'0'-11'442'0,"6"4"60"0,-6-4 33 0,0 3 21 16,0 5-147-16,0-2-173 0,0 2-104 0,0 3-56 15,0 0-33-15,0 8-21 0,0 0-8 16,0 2-6-16,0-2-5 0,6 3-2 0,-6-1-2 16,0 1-5-16,8 4-8 0,-2-7-17 15,0-1-46-15,1 0-88 0,0 0-133 0,-1-3-126 16,1-4-62-16,-1 0-22 0,7-7 29 15,-6-1 78-15</inkml:trace>
  <inkml:trace contextRef="#ctx0" brushRef="#br0" timeOffset="49344.1173">17174 11294 80 0,'13'-7'448'0,"-7"3"64"0,0 8 65 16,-6 3 92-16,0 11-45 0,-6 4-84 0,0 8-29 0,-7 10-14 16,0 7-36-16,-6 9-76 0,-1 6-115 15,-6 4-89-15,-1 3-79 0,1 1-97 16,1 0-180-16,-1-5-157 0,6 2-181 0,-6-4-262 15,7-9-132-15,-1-3-25 0,0 1 113 16,7-12 120-16,1-4 161 0</inkml:trace>
  <inkml:trace contextRef="#ctx0" brushRef="#br0" timeOffset="51856.3275">29040 8261 69 0,'13'-11'447'0,"-6"-1"58"15,-7-2 36-15,6 0 27 0,-6 3-136 16,-6 0-143-16,6 3-58 0,0 2-8 16,6 1 57-16,-6 5 65 0,0 7 49 0,7 8 14 15,-1 7-12-15,-6 8-29 0,6 6-81 16,8 1-84-16,-1 7-73 0,-7 3-52 15,14-3-29-15,0 0-20 0,-1 0-11 0,7-7-6 16,6-4 0-16,1-7-1 0,7-8-2 16,-8-8 1-16,7-5-1 0,0-10 1 0,-7-5-1 15,8-8 3-15,-7-8-1 0,-1-4-3 0,1-2 5 16,-15-9-2-16,2-2-2 0,-7-2-7 16,1-5-11-16,-14-2-14 0,6-3-22 15,-6 4-25-15,0-5-28 0,-6 9-27 0,6 3-38 16,0 7-92-16,0 12-102 0,-7 3-57 0,7 11-20 15,0 3-40-15,-7 16-94 0,1 3-80 16,6 7 22-16,-7 7 27 0,7 4 21 0,-6 8 58 16,6 0 133-16</inkml:trace>
  <inkml:trace contextRef="#ctx0" brushRef="#br0" timeOffset="52151.5375">29809 8909 87 0,'0'19'433'0,"0"-1"54"0,-7-3 32 16,7-1 17-16,-7 1-173 0,1-4-137 0,6 0-68 15,-6-4-8-15,6 0 29 0,0-3 40 16,-7-4 22-16,7 0 13 0,0 0-5 16,7-6-24-16,-7-6-43 0,0-3-42 0,6-3-22 15,-6-8-22-15,6-3-16 0,1-7-20 16,-7-1-16-16,7-7-19 0,-7 0-11 15,0 0-7-15,6 3-3 0,0 1-4 0,2 3-6 16,-8 4-1-16,12 4-13 0,-5 3-35 16,6 5-60-16,0-2-75 0,-1 9-68 0,8 0-47 15,0 2-38-15,-7 1-103 0,7 4-140 16,-8 3-25-16,2 1 14 0,-1 6 20 0,-7-3 37 16,-6 8 128-16</inkml:trace>
  <inkml:trace contextRef="#ctx0" brushRef="#br0" timeOffset="52320.0866">29815 8572 212 0,'-6'7'523'0,"-1"1"71"0,7 4 39 15,7-10 23-15,-7 6-226 0,12-4-139 16,2-1-107-16,5-3-61 0,1 4-35 0,0-4-23 16,6 0-42-16,-1 0-71 0,1 0-55 15,7 0-82-15,-13-4-183 0,0 4-166 16,-8 0-65-16,1 0 5 0,0 0 17 15,-13 0 63-15</inkml:trace>
  <inkml:trace contextRef="#ctx0" brushRef="#br0" timeOffset="52530.5254">30219 8397 261 0,'0'0'568'16,"6"-4"82"-16,-6 8 68 0,0-1 52 15,0 4-228-15,-6 1-146 0,6 3-109 0,0 0-69 16,0 3-60-16,0 1-47 0,0 0-42 16,0-1-83-16,0 1-115 0,0 0-91 0,0-1-57 15,0-3-78-15,0-4-99 0,0 1-86 16,6-1-37-16,-6-7 5 0,7 0 16 0,-7-4 52 16,7-2 96-16</inkml:trace>
  <inkml:trace contextRef="#ctx0" brushRef="#br0" timeOffset="52701.0692">30342 8385 197 0,'14'-11'473'0,"-8"8"59"0,1 0 73 0,-7 9 97 0,0 5-100 16,0 4-47-16,-7 7-9 0,1 7-3 0,-1 8-34 0,-6 3-85 15,1 8-112-15,-8 2-95 0,0 6-78 16,-5 3-66-16,-2-4-64 0,1 3-71 16,6-6-126-16,-6-1-157 0,13-4-115 0,-6-6-53 15,12-8-25-15,1-8-60 0,6-6-48 16,0-9 3-16,0-5 34 0,6-10 23 0,7-2 25 15,0-7 96-15</inkml:trace>
  <inkml:trace contextRef="#ctx0" brushRef="#br0" timeOffset="52972.5609">30596 8594 135 0,'14'0'572'0,"-8"0"172"16,0 0 116-16,8-3 85 0,-8 3-131 0,7 0-131 16,1-4-161-16,-2 4-154 0,8 0-103 15,-7-4-79-15,0 0-63 0,0 4-57 0,0-3-63 16,0 3-87-16,0-4-203 0,0 4-147 0,-6 0-217 15,-1-4-218-15,-6 4-94 0,-6 4 7 16,-1 0 157-16,-6-1 122 0,0 5 207 0</inkml:trace>
  <inkml:trace contextRef="#ctx0" brushRef="#br0" timeOffset="53101.8549">30630 8726 168 0,'6'15'630'0,"7"-5"138"0,-7 2 72 0,14-5 39 0,-8 1-175 0,8-5-184 0,7-3-219 16,-8 0-134-16,14-3-101 0,-8-1-127 0,1 0-140 15,1-3-101-15,-1 0-210 0,-6-5-199 0,-1 5-76 16,0 0 31-16,1-4 85 0,-7 7 67 16,0-4 194-16</inkml:trace>
  <inkml:trace contextRef="#ctx0" brushRef="#br0" timeOffset="53423.7783">31372 8653 421 0,'-7'0'837'0,"7"0"144"0,0 0 80 16,0 0 49-16,0 0-237 0,0 0-303 0,7 0-225 16,-7 0-128-16,6 0-70 0,7-4-42 15,1 4-29-15,-2 0-28 0,2 0-40 0,-2 0-56 16,8 0-82-16,-7 4-204 0,0-4-157 0,6 0-216 16,-5 0-214-16,-1 0-87 0,-1 4 5 15,-4-1 163-15,-2-3 138 0,0 3 209 0</inkml:trace>
  <inkml:trace contextRef="#ctx0" brushRef="#br0" timeOffset="53948.2063">31906 8235 43 0,'6'0'428'15,"0"0"59"-15,-6 3 35 0,0 2 24 16,0-1-125-16,0 6-98 0,0 5-3 0,-6 3 44 16,0 4 54-16,-1 4 47 0,1-1 14 0,-1 5-34 15,-6 3-84-15,1 4-89 0,-2-5-83 16,1 9-68-16,0-5-46 0,7 1-34 0,-7 0-25 16,6-5-27-16,0 2-38 0,1-9-82 0,0 1-165 15,6-8-131-15,6 0-129 0,-6-7-187 16,6-3-142-16,1-1-12 0,0-7 115 0,-1 0 106 15,7-7 121-15</inkml:trace>
  <inkml:trace contextRef="#ctx0" brushRef="#br0" timeOffset="54189.563">32030 8418 223 0,'0'-3'515'0,"0"-5"69"0,0 5 39 0,0-1 22 15,0 4-225-15,0 0-102 0,0 0-30 0,0 0 12 16,0 7 26-16,6-3 23 0,-6 3 0 0,6 1-34 16,-6 3-72-16,7-1-76 0,0 1-62 15,5 0-45-15,-4-4-24 0,-2 5-22 0,7-5-29 16,0 1-48-16,-7-1-97 0,7-4-132 16,1 2-98-16,-8-2-54 0,7-6-66 0,-7-2-89 15,7 2-71-15,-13-1 26 0,7-3 40 0,-7-4 31 16,6-1 69-16,-6-1 124 0</inkml:trace>
  <inkml:trace contextRef="#ctx0" brushRef="#br0" timeOffset="54364.6318">32257 8224 52 0,'7'-7'471'0,"0"3"121"0,-7 4 139 0,6 4 111 16,-6 3-58-16,0 7-133 0,-6 5-71 0,6 3-78 16,-7 4-103-16,0 3-88 0,1 0-74 0,-7 5-54 15,7 1-53-15,-8-1-43 0,8 3-41 16,-8 3-42-16,2-4-44 0,-1 5-64 15,0-4-132-15,0-1-161 0,7-3-99 0,-2-3-66 16,2-5-124-16,6-3-152 0,0-4 18 0,0-3 100 16,6-4 77-16,2-4 67 0,4-4 144 0</inkml:trace>
  <inkml:trace contextRef="#ctx0" brushRef="#br0" timeOffset="54523.7581">32374 8807 373 0,'7'0'710'0,"0"0"146"0,-7-4 89 15,0 4 26-15,6 0-210 0,-6 0-191 16,0 0-204-16,7 0-136 0,-7 0-88 16,0 0-69-16,0 0-78 0,0 0-163 0,6 0-165 15,-6 0-144-15,0 0-215 0,0 0-175 0,0 0-59 16,0 0 88-16,0 0 126 0,0-4 121 16,6 1 204-16</inkml:trace>
  <inkml:trace contextRef="#ctx0" brushRef="#br0" timeOffset="54822.9589">32772 8458 20 0,'6'-7'525'0,"1"7"185"0,-7-4 130 16,0 8 90-16,-7 0-57 0,1 4-167 0,0 3-155 16,-8 3-159-16,1 4-110 0,1 4-81 0,-8 0-57 15,7 0-46-15,0 5-32 0,6 0-28 16,-5 0-26-16,4-2-16 0,8-3-11 0,0 0-6 15,8-7-5-15,-2-1 5 0,7-2 5 0,0-8 2 16,0-4 3-16,7 0 1 0,-1-8-1 16,-6-2-4-16,6-6-5 0,-5-2-13 15,-2 0-26-15,-5-8-40 0,0 1-56 0,-1-1-62 16,-6-3-57-16,-6 3-45 0,6 0-20 0,-7 8-1 16,-6 0 19-16,7-1 33 0,-1 9 40 15,0-6 2-15,-5 9-59 0,5 0-129 0,0 4-72 16,1 3-26-16,-1 0-6 0,1 3 41 15,0 0 99-15</inkml:trace>
  <inkml:trace contextRef="#ctx0" brushRef="#br0" timeOffset="55178.7197">32954 8455 35 0,'20'-8'450'0,"-7"5"85"0,7 0 62 0,-14-1 55 15,7 4-64-15,0 0-94 0,0 0-25 0,0 7-13 16,-6 0-7-16,5 5-19 0,-5 1-49 15,0 3-85-15,6 2-78 0,-7 4-66 0,1 3-54 16,-1-3-32-16,-6 8-26 0,7-4-15 0,-7 2-15 16,0-2-5-16,0 0-4 0,0-4-1 0,-7 0-2 15,7-3-1-15,-6-4 1 0,-1-5-9 0,-6 1-12 16,7-7-18-16,-8-1-24 0,2-3-34 0,5-3-40 16,-6-5-57-16,7-3-71 0,-7-3-75 15,6-4-50-15,0-5-19 0,7 1 9 16,0-7 45-16,0-1 71 0,7-2 83 0,6 0 66 15,0-2 47-15,0 1 35 0,6 0 22 0,1 3 19 16,6-2 14-16,-7 6 10 0,8 0 10 0,-8 1 3 16,0 7 1-16,1 0-2 0,-6 2 1 0,-2 2 2 15,-5 2-3-15,-1 5-3 0,-6 0-6 16,-6 3-5-16,-7 1-11 0,7 3-10 0,-14 3-18 16,0 1-55-16,-6 0-151 0,1-1-164 0,-2 4-80 15,-5 5-42-15,-1-5-8 0,-6 4 45 16</inkml:trace>
  <inkml:trace contextRef="#ctx0" brushRef="#br0" timeOffset="55867.877">33502 8125 195 0,'0'-7'463'0,"6"0"46"0,-6 3 22 16,6 0-7-16,1 4-202 0,-7 8-132 0,7 3-61 15,-7 3-4-15,6 8 54 0,-6 8 77 0,0 3 71 16,0 7 50-16,0 0 24 0,-6 4-8 16,-1 4-51-16,0 0-78 0,1-1-72 0,-7 4-59 15,6-3-42-15,-6 0-32 0,7-1-25 16,0-3-15-16,-8-7-8 0,8-1-7 0,6-3-12 15,-6-3-25-15,-2-9-48 0,2 2-110 0,6-5-143 16,0-4-91-16,0-2-114 0,0-5-162 0,0-3-116 16,0-1 23-16,0-3 96 0,6-7 68 15,2 3 108-15</inkml:trace>
  <inkml:trace contextRef="#ctx0" brushRef="#br0" timeOffset="56164.7202">33658 8763 191 0,'0'4'459'0,"0"-4"50"0,0 0 33 0,0 3-7 15,0 1-139-15,-6 0-88 0,6 3 5 0,0 4 48 16,-8 0 53-16,8 3 34 0,-6-3 6 16,0 4-35-16,-1 4-73 0,1-5-91 15,-1 0-76-15,0-2-61 0,1 2-42 0,-6-3-26 0,4 1-15 16,-4-5-8-16,5 0-7 0,-6 0-4 15,0-3-5-15,-7-1-5 0,8 1-1 0,-2-4-3 16,-5-4-5-16,6 1-8 0,0-4-6 0,-1-1-1 16,2 1-11-16,-1-4-16 0,0 0-19 0,0-4-32 15,7 0-71-15,-8 1-146 0,8 0-113 16,6-5-91-16,-7 4-157 0,7 1-156 0,-6-1-26 16,6 8 95-16,0-1 93 0,0 1 92 0,0 7 173 15</inkml:trace>
  <inkml:trace contextRef="#ctx0" brushRef="#br0" timeOffset="59245.0567">29691 9594 102 0,'0'-4'297'0,"0"4"33"0,0 0-2 16,-6 0-49-16,6-3-68 0,0 3-53 15,0-4-25-15,0 4-8 0,-6-3 2 0,6 3 6 16,0-4 3-16,0 0-3 0,0 1-14 16,-8-1-15-16,8 1-15 0,-6-5-10 0,0 4 3 15,-7-3 9-15,0 3 17 0,0-3 21 16,-7 3 30-16,0 1 23 0,-5 3 15 16,-7 0 4-16,5 3-12 0,-13 5-12 0,2 3-25 15,-1-1-27-15,0 5-32 0,-1 3-24 16,8 1-16-16,-1-2-15 0,7 3-20 0,13-3-25 15,1 2-39-15,12-4-59 0,6 0-70 16,13-5-62-16,7-2-37 0,14-5-8 16,-1-3 18-16,0-3 51 0,13-5 64 0,-7 1 60 15,1-4 37-15,-1 0 26 0,-6 0 19 16,1 4 15-16,-14-5 20 0,-1 9 43 0,-5 0 95 16,0 3 118-16,-7 11 104 0,-7 3 73 15,-6 8 36-15,-6 11-2 0,-7 11-62 0,0 4-93 16,-6 7-93-16,-1 11-72 0,-6 3-47 15,-1 5-34-15,1-1-32 0,7-4-28 0,-7 1-15 16,14-7-8-16,-8-9-5 0,7-6-6 16,6-11 1-16,0-5 3 0,1-6-3 15,0-8-7-15,-2-7-7 0,8-11-7 0,0-7-5 16,0-8-3-16,0-7-3 0,8-10-1 16,-8-5-8-16,6-11-14 0,0-3-21 0,8-7-19 15,-1-1-11-15,-1 0-3 0,14 0 7 16,1 5 13-16,-1 6 9 0,6 4-10 0,1 7-42 15,-1 4-100-15,-5 8-111 0,5 3-75 16,-6 7-43-16,0 0-85 0,1 8-139 0,-2 3-23 16,-5 1 49-16,-8 6 44 0,2 1 38 15,-1 0 108-15</inkml:trace>
  <inkml:trace contextRef="#ctx0" brushRef="#br0" timeOffset="59492.4591">30206 9682 116 0,'0'-7'463'0,"6"3"67"0,-6-4 48 0,7 5 41 16,-7 0-148-16,0 3-96 0,6-4-8 15,1 4 6-15,6 4 6 0,-7-4-11 0,14 3-26 16,-7 0-68-16,7-3-90 0,6 5-93 15,-7-2-114-15,7-3-156 0,-6 4-126 16,6-4-91-16,-13 0-152 0,7 0-199 0,-14 4-56 16,-6-1 65-16,0 1 77 0,-13 3 64 15,-7 0 142-15</inkml:trace>
  <inkml:trace contextRef="#ctx0" brushRef="#br0" timeOffset="59608.1494">30128 9847 357 0,'-13'18'757'0,"13"-7"137"0,0 0 73 0,13 1 39 0,0-5-244 0,13 0-255 0,0 1-242 15,6-5-211-15,8 1-240 0,-1-4-183 16,-7 0-267-16,7 0-193 0,-13 0-85 0,-6 0 24 16,-1 0 141-16,-5 0 127 0</inkml:trace>
  <inkml:trace contextRef="#ctx0" brushRef="#br0" timeOffset="60213.5322">30831 9894 300 0,'0'5'485'16,"0"-3"43"-16,6-2 24 0,-6 5-37 0,8-2-147 15,-2-3-19-15,0 4 39 0,7 0 44 16,0 0 38-16,6-1 15 0,1 4-44 0,6-7-105 16,1 4-110-16,-1-1-87 0,-1 2-68 0,-5-2-60 15,0-3-84-15,-1 0-154 0,1 4-148 16,-14-4-97-16,8 0-163 0,-8-4-192 0,0 4-52 15,-6 0 84-15,0 0 106 0,0 0 81 16,-6 4 162-16</inkml:trace>
  <inkml:trace contextRef="#ctx0" brushRef="#br0" timeOffset="60733.4346">31515 9562 112 0,'13'-8'454'0,"-6"8"53"0,-1-4 30 0,0 8 37 16,-6 4-144-16,0 2-88 0,0 5 0 15,0 7 29-15,-6 4 32 0,-7 2 9 0,7 6-22 16,-8 2-63-16,2 1-86 0,-2 4-77 16,-5-1-58-16,6 0-43 0,0 0-26 0,-1-3-19 15,8-4-21-15,-6 0-16 0,4-4-30 0,2 1-63 16,0-8-110-16,6-5-111 0,0 2-64 15,0-4-58-15,6-7-92 0,-6-1-103 0,6-4-24 16,2-3 43-16,4-3 35 0,-6-2 51 16,8-5 107-16</inkml:trace>
  <inkml:trace contextRef="#ctx0" brushRef="#br0" timeOffset="60998.2428">31861 9715 141 0,'6'-3'475'0,"0"3"79"0,-6 0 78 0,-6 7 91 0,0 0-126 16,-2 8-93-16,-4 0-39 0,-2 3-26 0,2 4-41 16,-1 0-65-16,6-3-62 0,-6 1-63 0,7 3-58 15,6-4-48-15,0-1-31 0,0-4-22 16,6 1-13-16,7-4-10 0,0-4-10 0,0-3-1 16,7-4-2-16,-8 0-4 0,8-7-3 15,0-4-2-15,-7-1 3 0,-1-2-7 0,-4-4-13 16,-2-1-21-16,-6-3-31 0,0-3-45 0,-6 3-55 15,-2-3-95-15,2-1-88 0,0 3-61 16,-7 5-22-16,0 4-5 0,0 2-21 0,-1 5-34 16,8 4-69-16,-7 3-8 0,0 7 4 15,0 0 23-15,7 4 64 0</inkml:trace>
  <inkml:trace contextRef="#ctx0" brushRef="#br0" timeOffset="61506.8816">32160 10037 197 0,'6'4'462'0,"-6"-4"46"0,7 0 24 16,-7 0-10-16,0 0-193 0,0 0-132 16,0 0-70-16,0 0-31 0,0 0-14 0,0-4-6 15,0 4-12-15,6-3-9 0,-6 0-14 0,0-2-13 16,0 3-9-16,0-7-7 0,7 2-3 15,-7 0-4-15,6 0-2 0,-6 0-7 16,6-5-3-16,-6 1-8 0,8 0-8 0,-8 1-8 16,6-5-4-16,0 0 2 0,-6 1 2 15,7-1 6-15,-7 5 8 0,7-2 11 0,-7 4 13 0,6 1 1 16,-6 3 4-16,0 4 1 0,6 4 2 16,-6 3-1-16,0 1-5 0,0 4 3 0,0-2 1 15,0 0-1-15,0 2 1 0,7-1-1 16,-7 0 1-16,6-1 0 0,1-2 0 0,6-1 4 15,-7 1 1-15,1-5-2 0,6-3 1 0,0 0-1 16,-6 0-3-16,6-3-7 0,-1-5-3 16,-4 1-1-16,4-1-1 0,-6-2 0 0,1-1 1 15,0 0-1-15,6-1 0 0,-7 2 2 16,0 0 7-16,2-2 4 0,-2 7 12 0,-6-1 33 16,6 6 49-16,-6 3 67 0,0 5 54 15,0 4 50-15,-6 1 29 0,0 9-4 0,6 0-35 16,-8 0-59-16,-4 4-62 0,12-1-49 0,-13-3-42 15,13 3-38-15,-7-5-49 0,0 2-76 16,7-8-114-16,0 1-107 0,0-5-68 0,0-2-50 16,7-4-99-16,0-1-96 0,6-6-20 15,-7-1 31-15,8-7 31 0,5 0 40 16,-6 0 122-16</inkml:trace>
  <inkml:trace contextRef="#ctx0" brushRef="#br0" timeOffset="61714.3268">32818 9682 12 0,'13'4'446'0,"-7"7"76"0,-12-1 66 0,-1 9 56 16,-6 6-63-16,-6 5-133 0,-7 7-67 0,-1-1-39 15,-5 9-41-15,-7-1-47 0,-1 3-51 16,1 0-70-16,1 4-50 0,-1 1-44 0,6-4-32 16,1-4-22-16,6 0-24 0,6-8-32 0,7-6-59 15,-1-1-68-15,8-3-52 0,6-8-33 16,0-4-51-16,13-6-79 0,0-1-88 0,0-7-58 15,7-4-8-15,0-3 8 0,5 0 48 16,8-4 99-16</inkml:trace>
  <inkml:trace contextRef="#ctx0" brushRef="#br0" timeOffset="62018.5132">32877 10235 82 0,'12'-10'451'0,"-5"-2"61"0,-1 5 46 15,1-4 60-15,-7 0-87 0,7 3-79 0,-7-2-23 16,-7 2 0-16,7-3-8 0,-7 4-32 15,1-1-64-15,-7 5-87 0,7-1-73 0,-8 4-54 16,1 0-40-16,0 4-25 0,0-1-16 16,0 5-13-16,0-1-8 0,7 4-6 0,-8 0-3 15,14 1-4-15,-6-1-3 0,12 3-1 16,-6-2-2-16,14 2 1 0,-8-3 1 0,14 0 1 16,-7 3 2-16,6-3 1 0,0 0 4 0,-5 0 5 15,5 4 4-15,-5-5 8 0,-2 2 9 0,-6-1 13 16,2 0 11-16,-8 4 7 0,0-4 4 15,-8 0-2-15,2-1-6 0,-6 2-10 16,-2-5-19-16,-5 4-21 0,-1 1-31 0,0-5-47 16,1-4-98-16,-7 4-156 0,6-3-108 0,8 0-125 15,-8-2-178-15,7-2-120 0,-1-2 10 16,2 2 108-16,12-8 87 0,0 1 122 16</inkml:trace>
  <inkml:trace contextRef="#ctx0" brushRef="#br0" timeOffset="62329.6862">33176 10015 385 0,'6'-11'507'0,"7"1"65"0,-6-2 58 0,-1 2-24 0,8 2-127 0,-14 1-41 16,6 3-11-16,0 1-11 0,-6-1-16 16,0 1-43-16,7-2-65 0,-7 5-72 0,0-3-65 15,0 3-54-15,0 0-38 0,0 3-26 0,0 2-17 16,0-2-7-16,-7 4-6 0,7 1 1 0,-6 3 3 15,6-1 2-15,0 2 3 0,0-2 3 16,-6 5 4-16,6-3 3 0,0 2-1 0,-8 0 1 16,8 1 1-16,0-4-1 0,-6 4 0 0,6 0-3 15,0-5-1-15,-6 2-3 0,6-2-6 0,6 1-3 16,-6-3-6-16,0 2-3 0,6-2-5 16,-6 0-10-16,8-1-15 0,4-3-25 0,-5 2-45 15,6-2-107-15,0 1-149 0,7-2-102 0,-1-3-112 16,7 4-174-16,-6-1-122 0,6-3 23 15,-7 4 105-15,7-1 85 0,-6 1 114 0</inkml:trace>
  <inkml:trace contextRef="#ctx0" brushRef="#br0" timeOffset="63336.2442">32981 9901 101 0,'0'-2'386'16,"0"-3"51"-16,0-2 35 0,6 4-12 0,-6-1-123 15,13 0-99-15,-6 2-69 0,5-3-40 16,-5 1-24-16,6 1-14 0,0 3 0 0,7-5 14 16,-8 5 32-16,2-3 46 0,-1 3 61 0,0 0 43 15,0 3 24-15,-1-3 0 0,-4 8-22 16,4-4-41-16,-5 3-61 0,-1 1-56 0,1-1-43 16,-7 1-29-16,6 2-20 0,-6-2-15 0,0 3-11 15,0-4-8-15,0 4-28 0,-6-4-95 0,6 4-150 16,-7-3-106-16,1-5-197 0,-1 4-209 15,1 1-86-15,0-4 32 0,-8 3 117 0,8-4 88 16,-1 5 191-16</inkml:trace>
  <inkml:trace contextRef="#ctx0" brushRef="#br0" timeOffset="65606.222">29580 11129 256 0,'8'-14'466'0,"-8"2"46"0,0 2 25 15,0 2-34-15,0 5-187 0,-8 3-91 16,-4 7-2-16,-1 4 59 0,-1 11 73 0,-12 0 51 16,1 10 28-16,-9 6 6 0,-4 5-47 15,-1 9-87-15,-7 3-84 0,7 3-61 0,-6 4-47 16,5 1-42-16,8-1-29 0,6-3-16 16,6-5-11-16,14-5-4 0,6-9-3 0,13-4 0 15,13-7-4-15,6-7-7 0,7-4-14 16,1-6-24-16,5-8-44 0,1-4-88 15,-7-4-153-15,6-3-109 0,-12-5-102 0,-1-2-171 16,-6 0-136-16,-12-5-9 0,-1 1 105 16,-13-8 87-16,0 4 99 0</inkml:trace>
  <inkml:trace contextRef="#ctx0" brushRef="#br0" timeOffset="65774.7717">29053 11521 277 0,'-6'4'577'0,"-1"-4"95"15,14 0 58-15,-1 0 34 0,20 0-227 16,7 3-140-16,6 2-97 0,13-2-75 0,6-3-49 16,7 4-63-16,0-4-120 0,0 3-145 15,-6 1-113-15,-6-4-176 0,-1 4-222 16,-7-4-86-16,-5 3 21 0,-15-3 73 0,1 4 62 16,-6-4 147-16</inkml:trace>
  <inkml:trace contextRef="#ctx0" brushRef="#br0" timeOffset="66136.8046">30206 11451 354 0,'0'5'710'0,"0"-5"104"0,0 0 54 15,6 0 29-15,1 3-256 0,6 0-239 16,6-3-187-16,7 5-104 0,-6-2-114 0,7 5-155 16,5-5-106-16,-6 0-160 0,-1 2-238 15,-5 2-121-15,-7-4-8 0,1 5 90 0,-14-1 74 16,0 0 141-16</inkml:trace>
  <inkml:trace contextRef="#ctx0" brushRef="#br0" timeOffset="66270.4457">30174 11678 317 0,'12'5'672'16,"2"-5"100"-16,5 4 51 0,1-4 28 16,6-4-254-16,0 4-243 0,7-5-269 0,-1 5-190 15,1-6-198-15,-7 6-271 0,-1-4-142 16,1 0-48-16,-6 4 49 0,-7 4 71 0,-6-4 134 16</inkml:trace>
  <inkml:trace contextRef="#ctx0" brushRef="#br0" timeOffset="68905.4751">23882 8601 108 0,'7'-10'457'0,"-7"-2"53"0,0 5 32 16,-7 3 26-16,-6 4-159 0,-7 11-153 0,1 4-77 16,-7 11-30-16,0 3-10 0,-7 8-6 15,1 3-6-15,-1 4-8 0,1 7-9 0,5-3-17 16,-5 3-10-16,12 0-5 0,1-3 0 15,12 0-1-15,7-4-1 0,7-4-3 0,6-3-8 16,13-4-23-16,0 0-54 0,13-8-67 16,0-3-75-16,7-4-52 0,-1-6-33 15,7-5-26-15,-6 0-29 0,0-7-20 0,-8-3-52 16,-11-1-95-16,-1-3-44 0,-14-5-6 16,-4 1 41-16,-16 0 64 0</inkml:trace>
  <inkml:trace contextRef="#ctx0" brushRef="#br0" timeOffset="69069.0437">23394 9034 226 0,'-26'-8'491'0,"6"6"52"0,7-6 30 0,13 0 16 0,7 4-247 0,12-3-141 16,7 3-85-16,13-2-48 0,7 1-31 0,6-2-15 16,13 0-22-16,0 0-20 0,6-1-34 15,2 1-120-15,-8 4-204 0,-7-2-111 0,-6 2-47 16,-12 3-13-16,-8 3 13 0,-6 2 110 15</inkml:trace>
  <inkml:trace contextRef="#ctx0" brushRef="#br0" timeOffset="69713.325">23576 10225 195 0,'-7'3'483'0,"7"4"71"16,0 4 97-16,0 5 93 0,14 9-172 15,-8 7-114-15,7 9-65 0,6 6-58 0,1 5-86 16,-1 2-88-16,7 2-63 0,-6 3-42 0,-1 0-25 16,1-2-35-16,6 2-62 0,-13-4-88 15,7-7-79-15,0-1-52 0,-1-10-32 0,1-3-33 16,-8-10-54-16,2-1-86 0,-2-9-46 15,2-6-14-15,-8-12-1 0,1-3 36 16,5-7 96-16</inkml:trace>
  <inkml:trace contextRef="#ctx0" brushRef="#br0" timeOffset="69903.8079">23993 10031 274 0,'-7'-5'568'0,"-6"16"130"16,-6 8 114-16,-7 7 75 0,-7 17-222 0,1 8-126 15,-7 8-103-15,-7 7-114 0,1 1-102 16,-2 5-68-16,2 1-50 0,6 5-50 16,0-5-60-16,6 0-97 0,7-3-134 0,0-8-112 15,7 1-72-15,5-13-109 0,2-1-179 16,5-9-53-16,0-8 50 0,7-6 70 0,0-11 49 16,7-4 109-16</inkml:trace>
  <inkml:trace contextRef="#ctx0" brushRef="#br0" timeOffset="70501.9676">24254 10493 206 0,'12'0'494'0,"1"3"73"0,7-3 71 16,0 0 69-16,5 3-188 0,8-3-113 15,6 0-71-15,0 0-62 0,7 0-77 0,-7 0-128 16,0 0-149-16,0 0-100 0,0 0-151 16,-13 0-244-16,0 0-118 0,-13 0-6 0,0 4 55 15,-13-4 45-15,-6 4 114 0</inkml:trace>
  <inkml:trace contextRef="#ctx0" brushRef="#br0" timeOffset="70636.8151">24370 10653 455 0,'7'7'593'0,"0"1"53"0,12-8 24 16,1 3-73-16,6 1-270 0,0-4-208 16,13 0-144-16,-7 0-205 0,7 0-219 15,1 0-105-15,-8 0-34 0,1 0 8 0,-1 0 29 16,-5 3 144-16</inkml:trace>
  <inkml:trace contextRef="#ctx0" brushRef="#br0" timeOffset="72035.4231">3770 13852 250 0,'20'-23'503'0,"-14"12"54"0,-6 19 80 16,-6 18 76-16,-7 18-209 0,0 21-123 15,-6 23-67-15,-7 10-34 0,-1 17-72 0,1 6-86 16,-6 14-103-16,5 8-90 0,-5 4-81 15,-1-1-64-15,7 1-37 0,0 0-8 0,0-9 38 16,13-6 56-16,1-11 61 0,-2-11 43 16,8-11 28-16,6-4 20 0,-7-7 6 0,7-11 6 15,0-4 1-15,-6-11-3 0,12-7-32 16,-6-7-75-16,0-11-141 0,0-12-145 0,0-6-74 0,-6-12-35 16,6-7 11-16,0-11 63 0</inkml:trace>
  <inkml:trace contextRef="#ctx0" brushRef="#br0" timeOffset="72401.463">3315 15452 328 0,'6'-4'632'0,"7"-3"79"0,-7-4 38 0,8 4 22 16,6-4-269-16,5 0-207 0,21 0-139 15,13-4-78-15,12 1-37 0,14-1-22 0,19-4-1 16,7 1 1-16,13 4-1 0,12-1-3 15,7 4-1-15,14 0 5 0,-1 4-8 16,14-1-1-16,5-2 14 0,7 2 35 0,14 1 37 16,6 0 28-16,13-5 32 0,12 4 25 15,8 2 1-15,0 2-24 0,6 0-19 0,13 1-22 16,6 6-19-16,7 1-10 0,7 3-8 16,-8 4-3-16,2 1-10 0,-7 2-1 0,-1 1-9 15,-7-1-15-15,9 5-1 0,4-1-1 0,1-3-3 16,-6 3-4-16,-7-4-2 0,-7 2-5 0,-13-2-13 15,-5 1-3-15,-8 0-2 0,-6-5-13 16,-6 5-13-16,-14-4 0 0,-7 0-20 0,-5-4-33 16,-13 0-70-16,-1 5-151 0,-7-9-121 0,-12 5-99 15,-13-5-176-15,-13 1-166 0,-20-4-36 16,-13 4 101-16,-12-4 102 0,-14 0 88 16,-20-4 187-16</inkml:trace>
  <inkml:trace contextRef="#ctx0" brushRef="#br0" timeOffset="72658.3174">12843 14595 308 0,'-7'-23'616'0,"7"9"122"0,-6 7 118 16,-1 11 98-16,1 13-197 0,-7 17-166 15,-1 18-112-15,2 9-102 0,-8 17-110 0,1 9-88 16,-1 9-62-16,-6 14-43 0,7 4-26 0,-7 6-25 16,-7 1-24-16,7 3-51 0,6 0-110 15,-6-2-178-15,7-6-117 0,-1-1-92 16,0-6-156-16,1-6-155 0,-1-7-1 0,-6-5 121 16,7-7 86-16,-7-7 85 0,6-7 161 0</inkml:trace>
  <inkml:trace contextRef="#ctx0" brushRef="#br0" timeOffset="73410.7634">7841 13759 343 0,'13'-14'560'0,"0"10"63"0,0 11 99 0,0 11 84 0,0 16-251 16,0 13-136-16,7 16-70 0,-1 6-55 0,1 9-119 16,0 2-129-16,-2 1-150 0,2 3-113 15,0-3-76-15,5 2-61 0,-5-2-63 16,0 1-75-16,6-9-42 0,-7-9-22 0,8-1 2 16,-8-11 24-16,8-12 67 0,-2-7 114 15</inkml:trace>
  <inkml:trace contextRef="#ctx0" brushRef="#br0" timeOffset="73594.7861">8323 13826 90 0,'-19'-33'652'0,"-1"18"154"0,-6 11 108 0,-13 15 73 16,-7 19-48-16,-6 17-321 0,-6 19-204 15,-15 15-146-15,8 10-103 0,-6 5-90 0,6 2-116 16,0 5-187-16,6-1-140 0,7-3-170 15,7 0-257-15,-1-3-115 0,7-8-1 0,13-8 129 16,-1-3 106-16,8-14 152 0</inkml:trace>
  <inkml:trace contextRef="#ctx0" brushRef="#br0" timeOffset="80536.5097">25360 13609 244 0,'0'12'500'0,"0"2"44"0,0 1 29 0,0 3 21 15,0 4-249-15,0 4-141 0,0 3-65 16,0 4-15-16,0 4 3 0,0 3 19 16,0 1 20-16,7-1 13 0,0-4 7 0,-1 1-2 15,7 0-6-15,0-9 3 0,0-2 4 16,0-4 6-16,6-3 2 0,1-5-7 0,0-5-18 15,-1-7-38-15,7-2-32 0,-6-7-32 16,6-8-24-16,-1-3-17 0,-5-8-11 16,7-3-13-16,-8-3-23 0,0-5-51 0,-5-4-113 15,-1-6-119-15,0-1-91 0,0-3-68 16,-7-5-113-16,8 2-161 0,-8-1-5 0,0 3 59 16,-6 1 57-16,0 7 56 0,0 7 124 15</inkml:trace>
  <inkml:trace contextRef="#ctx0" brushRef="#br0" timeOffset="80954.902">25895 14668 190 0,'0'0'488'15,"0"0"66"-15,0-3 42 0,0-1 32 16,0-3-203-16,0-4-105 0,0 0-26 15,0-5-5-15,6-2 4 0,0 0 5 0,1-7-7 16,0-5-35-16,5 1-61 0,1-8-59 16,1 0-44-16,-2-7-36 0,8 1-26 0,-7-5-16 15,7 1-10-15,-8-2-17 0,8 2-22 16,0 3-26-16,-7 4-41 0,7 3-42 16,-1 4-48-16,-6 8-48 0,6-1-44 0,-5 8-20 15,-2-1 9-15,2 8-15 0,-2 4-51 16,2 3-119-16,-8 4-53 0,1 4-15 0,-7 1 2 15,0-3 38-15,0 9 91 0</inkml:trace>
  <inkml:trace contextRef="#ctx0" brushRef="#br0" timeOffset="81123.2267">25986 14115 23 0,'-6'11'443'0,"-2"-4"64"15,8 1 35-15,8-5 24 0,-2 0-110 0,6 2-186 16,8-2-97-16,-1 1-56 0,15-4-30 15,-9 0-23-15,8 0-14 0,-1 0-29 0,8 0-35 16,-8 0-31-16,1 0-58 0,-7 0-135 16,0 5-188-16,-7-5-86 0,1 2-31 0,-1 2-5 15,-5-1 39-15</inkml:trace>
  <inkml:trace contextRef="#ctx0" brushRef="#br0" timeOffset="81306.7524">26604 14005 392 0,'13'-8'507'0,"1"-2"53"0,-2 2 43 0,8-2-42 0,-7 2-157 16,7 0-70-16,-1 5-41 0,1-4-29 15,-1 3-31-15,0-2-46 0,8 6-69 0,-8-5-105 16,-6 5-114-16,1 5-84 0,-2-2-57 16,-5 0-83-16,0 1-152 0,-7 3-114 15,-7 1-9-15,0 3 15 0,-5-4 20 0,-8 4 67 16</inkml:trace>
  <inkml:trace contextRef="#ctx0" brushRef="#br0" timeOffset="81437.4025">26650 14078 74 0,'-13'11'441'0,"7"0"58"0,-2-3 36 0,8 3 32 0,8-8-128 0,4 5-138 0,2-1-85 0,5-3-47 0,7-4-31 0,0 3-34 0,7-3-73 16,-7 0-64-16,6 0-60 0,1-3-138 15,-7 3-210-15,0-4-106 0,0 4-30 0,-13 0 6 16,6 0 25-16,-5 0 119 0</inkml:trace>
  <inkml:trace contextRef="#ctx0" brushRef="#br0" timeOffset="81738.6002">27347 13624 91 0,'6'0'457'0,"0"4"59"0,-6 0 41 0,-6 7 35 15,6 7-128-15,-6 7-108 0,0 1-14 0,-1 7 15 16,0 7 9-16,-6 1-4 0,7-1-24 16,-1 4-65-16,7-1-76 0,0-6-54 15,7 0-24-15,6-7-3 0,7-4 4 0,-2-5 5 16,9-10-2-16,5-4-15 0,8-10-21 16,-1-8-29-16,0-4-24 0,-1-4-16 0,2-6-10 15,-1-4-7-15,-6-4-22 0,-1-4-40 16,1-3-86-16,-14-4-149 0,8 0-122 15,-15 0-66-15,8 0-35 0,-14 7-12 0,7 5 6 16,-13 2 25-16,6 9-34 0,-6 5-11 16,-6 5 5-16,0 8 28 0,-1 6 69 0</inkml:trace>
  <inkml:trace contextRef="#ctx0" brushRef="#br0" timeOffset="81979.9537">27933 14078 257 0,'20'-4'530'0,"-8"1"84"0,1 0 76 15,1-1 85-15,-8 0-161 0,8 4-72 16,-8 0-50-16,0 4-39 0,0 3-44 0,1 0-77 16,-7 4-83-16,0 4-71 0,0 0-60 15,0 3-43-15,-7-3-30 0,1 3-25 16,0-4-24-16,6 5-40 0,-6-4-91 0,-2 0-176 15,8-5-134-15,0-2-198 0,0-5-219 16,0 1-90-16,8-4 20 0,-2 0 141 0,0 0 113 16,0-4 194-16</inkml:trace>
  <inkml:trace contextRef="#ctx0" brushRef="#br0" timeOffset="82458.6703">28805 13727 332 0,'8'-5'607'0,"-2"-1"97"0,0 2 84 0,-6 4 63 16,7 7-164-16,-7 1-99 0,0 6-110 0,0 9-61 15,-7-2-59-15,1 5-85 0,0 3-76 16,-2 4-58-16,-4-4-48 0,-2 8-34 16,2-4-35-16,-1 0-32 0,-1 1-43 0,8-5-61 15,0-8-139-15,-1 1-165 0,7-3-105 16,-7-8-181-16,1-5-177 0,6-1-52 15,-13-5 76-15,13-5 133 0,-6-1 96 0,-8-5 193 16</inkml:trace>
  <inkml:trace contextRef="#ctx0" brushRef="#br0" timeOffset="82585.8572">28695 13936 257 0,'19'-12'625'0,"1"4"130"0,0 6 77 0,5-6 50 0,-5 8-230 0,13-4-163 0,-7 4-181 0,6 0-151 0,-6 0-172 0,7 0-168 0,-7 0-158 0,0 0-281 0,1 4-149 15,-2-4-56-15,-5 4 57 0,-8 0 94 0,8-4 119 16</inkml:trace>
  <inkml:trace contextRef="#ctx0" brushRef="#br0" timeOffset="83026.6651">29841 13719 193 0,'0'-7'475'0,"7"0"55"0,-7 4 38 16,0-5 40-16,-7 4-165 0,1 4-36 15,-8-4 15-15,2 8 30 0,-8 0 27 0,1 4 1 16,-7 2-42-16,0 5-95 0,-7-1-87 15,1 9-78-15,-1-2-59 0,1 5-40 0,-1 0-32 16,7-1-19-16,0 2-13 0,6-6-9 16,7 2-14-16,7-6-11 0,-2-2-10 15,8-1-17-15,8-6-22 0,4-1-20 0,2-7-14 16,5 0-11-16,1-7-6 0,-1-1 5 0,1 1 13 16,6-7 17-16,-6-1 20 0,5 0 18 15,-5 1 18-15,0 2 16 0,6-1 25 16,-7 4 35-16,1 6 37 0,-1-1 31 0,1 8 24 15,-8-1 9-15,8 8-8 0,-6 4-20 16,-8 0-32-16,7 3-27 0,-7 1-22 0,1 2-24 16,-7 5-42-16,6 0-88 0,-6-5-208 15,0 1-151-15,0 1-225 0,0-5-213 0,0 0-87 16,7-7 20-16,5 0 171 0,-4-2 134 16,11-7 212-16</inkml:trace>
  <inkml:trace contextRef="#ctx0" brushRef="#br0" timeOffset="83337.5004">30772 13294 497 0,'0'-14'610'0,"0"-1"89"0,0 8 81 0,-6 3-19 16,-7 11-148-16,6 4-95 0,-12 8-54 0,-1 6-43 16,-6 9-43-16,0 6-53 0,1 4-57 0,-9 7-52 15,2 4-51-15,-1 3-38 0,8 5-35 16,-1-5-29-16,12 5-23 0,2-8-16 0,12-1-10 16,0-6-12-16,12-4-18 0,2-4-28 15,5-6-49-15,1-5-87 0,0-7-203 16,-2-4-145-16,2-7-203 0,-1-4-211 0,-5-7-76 15,-2-3 18-15,-12-5 169 0,-6-6 131 0,0-8 208 16</inkml:trace>
  <inkml:trace contextRef="#ctx0" brushRef="#br0" timeOffset="83470.1358">30128 13602 581 0,'0'-15'870'0,"6"5"108"0,14 2 59 0,6 8 31 0,13 0-332 0,13 8-313 0,7-1-201 16,6 4-132-16,0 3-186 0,6-2-209 0,-6 6-291 15,8-4-239-15,-15 1-119 0,-6-4-40 16,-6 4 91-16,-14-4 161 0,-6 0 265 0</inkml:trace>
  <inkml:trace contextRef="#ctx0" brushRef="#br0" timeOffset="85790.2593">25374 14859 164 0,'0'-4'247'0,"0"4"1"0,0-3-16 16,0-2-28-16,0-2-36 0,0 4-30 15,-7-5-16-15,7 1-8 0,0 3-1 0,0-3 1 16,0 0 7-16,0 0 4 0,0-1-1 16,0 1-2-16,0-1-7 0,0 0-10 0,0 2-13 15,0-5-14-15,7 3-14 0,-7-3-10 16,0 4 5-16,6-4 15 0,-6 4 30 15,0-1 44-15,0 1 53 0,0 0 36 0,6 3 9 16,-6 1-17-16,0 3-28 0,0 0-21 16,0 7-13-16,-6 3-7 0,6 5-1 15,0 7 4-15,0 8-2 0,0-1-26 0,0 4-42 16,0 0-35-16,6 3-24 0,-6-3-13 16,14-3-8-16,-2-1-1 0,2-7-1 0,-1-4 1 15,6-7 1-15,0-4 1 0,1-7 0 16,6-3-1-16,1-4-6 0,-2-8 0 0,1 1-6 15,0-5-6-15,1-3-1 0,-8-3-12 16,0-4-29-16,1-1-67 0,-7-3-89 16,-6 0-67-16,-1 1-63 0,7-2-36 0,-7 5-10 15,-6 0 42-15,8 7 71 0,-8 3 49 16,0 5 13-16,6 3-36 0,-12 4-89 0,6 9-109 16,-8 3-54-16,2 6-14 0,0 7 29 15,-1 0 76-15</inkml:trace>
  <inkml:trace contextRef="#ctx0" brushRef="#br0" timeOffset="86104.4191">25875 15448 203 0,'0'14'338'16,"0"-2"41"-16,0-4 24 0,6-1-62 15,-6 0-64-15,0-4-41 0,0 2-32 0,0-5-29 16,-6 0-30-16,6-5-33 0,0-1-33 16,0-2-14-16,6-6-2 0,-6-1 9 15,7-7 16-15,-7 0 19 0,7-7 10 0,-1 0 6 0,0-4-7 16,-6-4-15-16,7-4-23 0,6 2-25 16,-7-6-18-16,7 4-19 0,1 2-11 15,-2-2-7-15,2 5-12 0,5 2-15 0,-6 5-28 16,6 3-29-16,-5 4-33 0,-2 8-22 15,2 3-39-15,-1 4-109 0,-7 3-165 0,1 4-72 16,0 0-21-16,-7 7-4 0,0 4 33 16,-7 0 117-16</inkml:trace>
  <inkml:trace contextRef="#ctx0" brushRef="#br0" timeOffset="86255.0164">25992 15041 277 0,'0'8'476'0,"0"-8"40"0,6 0 26 0,1-3-30 0,0-2-217 15,6 2-127-15,-1-1-73 0,8-3-37 0,0 3-25 16,-1 1-19-16,1-1-19 0,6-3-51 16,-7 7-98-16,1-4-189 0,0 4-110 0,-8 0-52 15,8 0-20-15,-13 0 31 0,5 4 86 16</inkml:trace>
  <inkml:trace contextRef="#ctx0" brushRef="#br0" timeOffset="86461.4784">26311 14899 62 0,'14'-15'431'0,"-14"4"59"0,6 4 34 15,0-4 15-15,0 8-160 0,-6-2-153 0,8 2-98 16,-8 3-57-16,0 3-30 0,6 2-16 16,-6 2-9-16,0 4 0 0,6 0-5 0,-6-1-9 15,0 6-9-15,0 1-21 0,7-2-41 16,-7 0-63-16,0-1-71 0,0 1-81 15,0-4-98-15,6-3-63 0,-6-1-1 0,7 0 34 16,-7-7 58-16</inkml:trace>
  <inkml:trace contextRef="#ctx0" brushRef="#br0" timeOffset="87486.323">26520 14771 130 0,'6'-5'412'0,"1"3"46"0,-7 2 35 16,0 0 5-16,-7 7-167 0,7 4-106 15,-6 7-60-15,-7 0-17 0,-1 11 2 0,2-3 31 16,-2 8 37-16,2-2 27 0,-1 5 14 16,-7-1-5-16,6 6-21 0,2-6-49 0,-1 4-53 15,0-4-38-15,0 5-29 0,-1-8-32 16,2 4-51-16,-1-5-74 0,0-3-86 0,6-3-67 15,-5 0-47-15,4-4-58 0,-4-4-104 16,6-3-125-16,-8-4-20 0,8-1 11 16,-1-5 15-16,7-2 51 0,0-3 129 0</inkml:trace>
  <inkml:trace contextRef="#ctx0" brushRef="#br0" timeOffset="92257.9967">26897 14712 261 0,'-13'4'322'0,"7"-1"31"0,-7 1-31 0,6 0-67 16,-5-1-62-16,4 1-49 0,2-4-34 16,6 5-26-16,-6-3-21 0,6-2-14 0,-7 4-7 15,7 0-4-15,0-4 2 0,0 3 13 16,-6 1 10-16,6 0 9 0,0-4 7 0,0 4-1 16,0-4-5-16,0 0-15 0,0 0-16 15,0 2-15-15,0-2-13 0,0 0-6 16,0 0-2-16,6 5-4 0,-6-5 2 0,0 0-1 15,0 0 1-15,7 0-1 0,-7 3-2 16,0-3 1-16,6 0 0 0,-6 0 0 0,6-3 3 16,2 3 2-16,-8-5 3 0,6 5 1 15,7-2-1-15,-6-2 2 0,-1 0 1 16,0 4 0-16,7-4 2 0,-6 1 3 0,0 3 1 16,5-4 0-16,2 4 2 0,-8 0 0 15,7 0-3-15,0 0-3 0,0 0-2 16,1 0-3-16,-8 0-4 0,13 4-2 0,-6-1-3 15,0-3 0-15,1 4 1 0,-8 0 0 0,6 0-6 16,2-2-11-16,-1 3-11 0,-7-2-36 16,8 2-89-16,-8-2-162 0,0-3-128 15,-6 4-60-15,7-1-25 0,-14 1 15 0,7 0 77 16</inkml:trace>
  <inkml:trace contextRef="#ctx0" brushRef="#br0" timeOffset="92430.535">26865 14936 81 0,'-7'7'437'0,"7"0"53"0,7-3 31 0,0 0 15 0,5-1-168 15,8-3-158-15,-1 4-94 0,7-4-50 16,7 3-28-16,-1-3-13 0,-5 0-9 0,5 4-31 16,-6-4-90-16,1 4-205 0,-8-4-119 15,-6 4-63-15,-7-4-31 0,1 3 7 16,-7-3 76-16</inkml:trace>
  <inkml:trace contextRef="#ctx0" brushRef="#br0" timeOffset="93034.9459">27789 14840 153 0,'0'-14'358'0,"8"-1"48"0,-8 1 41 0,0 3-57 16,0-1-107-16,0 4-73 0,0 6-57 15,6-2-35-15,-6 0-24 0,0 8-18 16,0 2-13-16,0 7-4 0,0 1-2 0,0 4-7 16,0 4-5-16,0 4 6 0,0 3 15 15,0 1 12-15,6-1 9 0,1 0 1 16,-1 0-4-16,1 0-14 0,6-3-16 16,-1-3-12-16,2-5-2 0,-1-4 0 0,6-7 6 15,1 1 2-15,-1-8-3 0,1-3-3 16,6-6-11-16,-7-5-8 0,1 3-9 0,0-7-9 15,-7-3-13-15,-1-2-25 0,2-6-36 16,-8-1-36-16,1-3-27 0,-1-4-18 0,-6 1 0 16,7-1 12-16,-7 5 27 0,0 1 26 15,0 6 11-15,0 7-6 0,0 7-27 0,-7 4-70 16,1 7-150-16,-1 3-93 0,7 5-38 16,-6 6-6-16,0 1 25 0,6 6 71 0</inkml:trace>
  <inkml:trace contextRef="#ctx0" brushRef="#br0" timeOffset="93238.9184">28272 15038 14 0,'6'0'428'16,"0"-4"65"-16,-6 1 34 0,8-1 19 0,-8 4-125 0,6 0-170 0,-6 0-97 0,0 4-54 15,0 3-27-15,0 1-18 0,0 3-7 16,0 0-11-16,-6 0-13 0,12 3-11 0,-6 1-10 15,0-1-12-15,0 1-19 0,0 0-20 0,0-1-67 16,0-3-161-16,-6 3-151 0,6-6-72 16,0 0-26-16,0-4-6 0,0-1 55 15</inkml:trace>
  <inkml:trace contextRef="#ctx0" brushRef="#br0" timeOffset="93440.8881">28545 14954 189 0,'7'0'438'0,"-7"0"41"0,6 0 27 0,-6 7-10 0,0 0-204 15,0 5-128-15,0-1-68 0,0 0-41 16,-6 3-25-16,6 1-14 0,0 0-8 0,0-4-11 16,6 3-20-16,-6-2-43 0,7-5-61 15,-7 0-106-15,7 0-142 0,-1-7-69 0,6 0-22 16,-4-3 22-16,4-1 48 0</inkml:trace>
  <inkml:trace contextRef="#ctx0" brushRef="#br0" timeOffset="93598.9834">28740 15005 119 0,'7'0'433'0,"0"4"55"0,-1 3 34 0,-12 4 20 0,6 3-193 0,-14 5-119 0,8 4-72 0,-7 2-43 0,-6 4-22 0,6 4-16 0,-7 1-13 0,0 2-15 0,1 1-18 0,-1-2-24 0,0 2-27 16,8 0-20-16,-1-4-20 0,0 0-31 15,6-6-71-15,1-2-119 0,-1-7-138 0,7-7-67 16,7-4-28-16,-1-4 8 0,7-6 60 16</inkml:trace>
  <inkml:trace contextRef="#ctx0" brushRef="#br0" timeOffset="93903.1767">29190 14902 140 0,'6'8'445'15,"-6"3"54"-15,7 1 35 0,-7 2 31 16,6 0-191-16,-6 1-109 0,0 3-70 0,0 0-42 15,0 1-27-15,0-1-26 0,0 1-29 16,0-1-23-16,-6 0-15 0,6 0-21 0,-7 1-27 16,1-5-36-16,0 1-25 0,-1-4-24 15,0-1-39-15,1-2-61 0,-7-3-96 16,0-5-133-16,0 0-62 0,-7-8-26 16,0 0 13-16,8-3 55 0</inkml:trace>
  <inkml:trace contextRef="#ctx0" brushRef="#br0" timeOffset="94001.9044">29001 15115 261 0,'-7'-11'455'0,"7"0"53"0,7 1 31 0,6-2-14 0,1 5-204 0,11 0-136 0,7 4-78 0,8-2-47 0,5 2-32 0,8 3-26 0,-1-5-71 0,-7 10-179 0,8-5-156 0,-8 0-80 15,-7 0-38-15,-4 0-14 0,-1 0 51 0</inkml:trace>
  <inkml:trace contextRef="#ctx0" brushRef="#br0" timeOffset="94813.8091">30050 14991 262 0,'6'0'344'0,"1"-4"47"16,6-3 3-16,-7 3-60 0,1-4-66 0,5 1-42 15,-4-4-31-15,-2 4-38 0,0-3-30 16,1-2-19-16,-7 4-8 0,0 2 3 16,0-5 1-16,-7 6 10 0,1-2 9 0,-8 7 5 15,-5 0 4-15,-7 7-7 0,0 4-10 16,0 5-11-16,0-1-18 0,0 2-16 0,6 5-24 16,1-3-14-16,0 6-9 0,5-3-7 15,8 4-14-15,6-4-16 0,0 0-22 16,12 0-24-16,2-8-20 0,6 1-18 0,-1-4-5 15,13-4 4-15,-5-3 14 0,5 0 15 16,-6-4 18-16,7 0 15 0,-7-4 14 0,-7 4 9 16,1-4 6-16,0 8 1 0,-1-4 9 15,-6 4 24-15,0 2 21 0,-7 7 24 0,1 1 19 16,-7 1 19-16,0 3 3 0,-7 4-11 16,1 0-14-16,-7-1-16 0,7 6-13 15,-8-6-13-15,-5 5-9 0,-1 0-9 0,1-5-5 16,-8 1-7-16,2 1-3 0,-1-9-4 0,6 1-1 15,0-8 0-15,1-3-2 0,-1-4-3 16,14-4-14-16,0-3-15 0,-1-8-15 16,7-2-17-16,0-10-19 0,13 2-22 0,0-4-18 15,0-5-5-15,13 5-1 0,1-4 5 16,5 0 12-16,7 4 20 0,-7 0 17 16,7 3 2-16,0 3-1 0,-5 5-9 0,-2 1-55 15,1 2-123-15,-8 4-159 0,-5 0-70 16,0 4-34-16,-2-1-4 0,-4-3 47 0</inkml:trace>
  <inkml:trace contextRef="#ctx0" brushRef="#br0" timeOffset="95083.4874">30929 14529 231 0,'13'-7'421'0,"0"-1"47"0,-7 5 37 0,-6 6-46 15,0 1-154-15,-13 7-104 0,7 7-56 16,-7 1-38-16,-6 6-21 0,-1 5-6 0,-6-1 11 16,7 8 10-16,-8-1 11 0,-5 5 7 0,12 3-1 15,-6 0-13-15,0-5-20 0,7 6-17 16,-1-9-17-16,7 4-12 0,6-6-9 0,7-1-2 16,7-8-4-16,6 1 1 0,-1-4-5 15,8-8-26-15,0-3-57 0,6 0-55 0,-7-8-46 16,8 2-79-16,-8-10-151 0,0-1-144 15,-5-5-37-15,-8-1 3 0,-6-6 19 0,-6-4 62 16</inkml:trace>
  <inkml:trace contextRef="#ctx0" brushRef="#br0" timeOffset="95210.1458">30466 14804 35 0,'-19'0'432'16,"6"0"56"-16,13 0 30 0,6 4 16 0,8 6-133 15,12-2-178-15,0 6-102 0,13 1-59 0,0 0-49 16,7-4-68-16,5 4-139 0,-5-1-172 15,-7-3-88-15,0 1-43 0,-7-6-6 0,-12 2 38 16</inkml:trace>
  <inkml:trace contextRef="#ctx0" brushRef="#br0" timeOffset="95684.4917">30069 14968 124 0,'0'-3'322'0,"7"-1"32"0,-1 1 39 0,7-1-47 15,1 0-80-15,-8 1-43 0,13-1-28 16,-6 4-17-16,7 0-25 0,-7 0-33 0,7 4-29 16,-8-1-24-16,1 8-9 0,1-4-6 15,-2 8 11-15,-12 4 7 0,8-1 4 16,-16 3-1-16,2 2-5 0,0 3-11 0,-1-1-30 16,-6 1-43-16,-6 3-49 0,5 0-176 15,-5-3-191-15,-7 0-101 0,6 0-41 0,0-5-1 16,1 2 24-16</inkml:trace>
  <inkml:trace contextRef="#ctx0" brushRef="#br0" timeOffset="100610.1838">25497 15848 202 0,'7'0'442'16,"-7"0"48"-16,-7 4 31 0,7 3-24 15,-6 4-177-15,-1 3-120 0,-6 6-63 0,7-3-32 16,-8 9-9-16,2 0 3 0,5-5 3 16,-6 9-4-16,0-5-11 0,7 1-14 0,-1 0-19 15,0 0-19-15,1-1-15 0,0-3-7 16,6-4-4-16,-7 1-8 0,7-1-25 0,7-4-39 15,-7-2-24-15,6-2-36 0,-6-6-86 16,6 3-145-16,1-7-125 0,-7 0-42 16,7 0-17-16,-1 0 11 0,0-3 73 0</inkml:trace>
  <inkml:trace contextRef="#ctx0" brushRef="#br0" timeOffset="100847.5033">25706 15904 127 0,'0'-8'447'0,"6"4"54"0,-6-1 30 0,-6 5 20 0,-1 5-191 15,7-1-134-15,-7 6-76 0,1 2-43 16,0 1-22-16,-1 3-13 0,7-2-6 0,-7 5-13 16,7-5-13-16,7 1-8 0,-7 3-6 15,7-7-12-15,5 5-25 0,2-6-27 16,-1-2-18-16,6-1-23 0,-6-7-40 0,7 2-63 15,-1-4-76-15,1-2-80 0,-8-3-89 0,2 0-52 16,-1 0 1-16,0-5 45 0,-7-3 83 16</inkml:trace>
  <inkml:trace contextRef="#ctx0" brushRef="#br0" timeOffset="101005.0946">25914 15896 230 0,'7'-15'460'0,"-1"4"50"0,0 3 28 0,-6 1-23 0,7 7-164 0,-7 0-97 0,0 7-29 0,0 4 12 0,-7 3 23 0,7 5 19 0,-6 4 1 16,0 2-29-16,-1 4-48 0,0 0-55 15,1 1-53-15,0 3-63 0,6 0-72 0,-7 0-91 16,0-3-85-16,7-2-54 0,0 2-36 16,0-4-47-16,7-5-84 0,-7 1-107 0,0-8-23 15,7 3 0-15,-1-7 12 0,0 0 51 0</inkml:trace>
  <inkml:trace contextRef="#ctx0" brushRef="#br0" timeOffset="101169.6655">26129 16240 347 0,'13'-4'533'16,"-7"-3"87"-16,7 3 80 0,-13-3 29 0,7 3-158 0,0 4-86 16,-7-3-74-16,0-2-71 0,6 5-71 15,-6 0-89-15,0 0-84 0,0 0-88 0,0 0-120 16,0 0-131-16,-6 5-85 0,6-2-113 0,0-3-192 16,-7 4-118-16,0-4 11 0,7 4 71 15,0-4 54-15,0 0 100 0</inkml:trace>
  <inkml:trace contextRef="#ctx0" brushRef="#br0" timeOffset="101693.3342">26461 15855 288 0,'0'0'448'16,"-6"-3"48"-16,-1 6 33 0,1 1-74 0,-8 4-158 15,2 2-98-15,-2 5-52 0,2 3-24 16,-2 1-13-16,1 3 0 0,7 0-2 0,-8 3-11 16,8-3-16-16,0 4-17 0,6-8-12 15,0 4-9-15,6-4-2 0,8-4 2 0,-2 2 4 16,1-5 1-16,7-4-7 0,0-4-6 15,-1-3-8-15,1 0-7 0,-1-3-5 0,0-4-7 16,1-1 7-16,-7-2 10 0,0-5 9 16,-6-4 0-16,-1 5 2 0,-6-9-3 0,0 1-10 15,-6 0-13-15,-1 1-10 0,-6-2-4 16,7 6-9-16,-7-3-12 0,-1 7-20 0,2-1-36 16,-2 6-43-16,8-4-36 0,0 9-31 15,-7 3-97-15,6 0-194 0,7 3-76 0,-7 0-16 16,7 6 4-16,0 1 21 0,0 2 101 15</inkml:trace>
  <inkml:trace contextRef="#ctx0" brushRef="#br0" timeOffset="102177.9025">26852 15855 105 0,'6'12'367'0,"1"-2"58"0,-7-3 45 16,7 5-28-16,-1-2-109 0,0-2-84 0,1 2-68 15,-1-3-54-15,1 2-42 0,0-2-28 16,-7-3-24-16,6 3-14 0,-6-4-7 15,0-3-5-15,6 4-1 0,-6-4-5 0,0 0 0 16,0 0 1-16,0 0 0 0,7 0 0 16,-7 0-1-16,0-4 2 0,0 4 0 0,0-3-1 15,0-1-2-15,0 4-1 0,7-3 1 16,-7-1-1-16,0 4 0 0,0-4 0 0,0 1 3 16,-7 3 0-16,7-4 0 0,0 4 0 15,0-5-1-15,0 5 0 0,0 0 0 16,-7-2 0-16,7 2 1 0,0 0-1 0,0-5 0 15,0 5-1-15,-6 0 0 0,6-3 0 16,0 3 0-16,0 0-1 0,0 0 0 16,0 0 0-16,0 0 0 0,0 0-1 0,0 0 1 15,0 0 1-15,0 0-2 0,0 0-1 16,0 0-3-16,0 0-5 0,0 0-17 0,0 0-46 16,0 0-89-16,-6 0-143 0,-1 3-116 15,7-3-58-15,-7 0-16 0,1 5 27 0,-1-5 80 16</inkml:trace>
  <inkml:trace contextRef="#ctx0" brushRef="#br0" timeOffset="103177.8774">24644 16064 154 0,'-13'0'460'16,"7"0"51"-16,-8-3 31 0,8 3 23 0,0-5-208 16,-2 5-139-16,8 0-63 0,8 0-23 0,-2 5-10 15,0-5-6-15,14 3-7 0,-1 1-10 16,1 0-38-16,6-1-68 0,0 3-59 16,7-1-41-16,-1 2-79 0,1 1-186 0,-1-1-135 15,1 0-39-15,-1 1-7 0,1-4 7 0,-7-1 59 16</inkml:trace>
  <inkml:trace contextRef="#ctx0" brushRef="#br0" timeOffset="104341.5624">26911 15931 14 0,'6'-2'244'0,"-6"-3"34"16,0 2 11-16,0-4-43 0,0 3-45 0,0-2-29 16,6-2-11-16,-6 4-9 0,0-4-5 15,0 1-1-15,0 3-4 0,7-2-9 0,-7-2-14 16,0 1-13-16,7-1-10 0,-7 1-15 16,0 0-15-16,6 3-15 0,-6-4-11 0,0 5-13 15,0-1-9-15,6 4-2 0,1 0 0 16,-7 7 6-16,6 1 8 0,1 7 11 15,0-1 8-15,-1 8 4 0,8 5 0 0,-2 0-4 16,1 3-7-16,0 3-12 0,0 0-8 0,7-4-5 16,-8 1-5-16,-4-1-5 0,4-3-4 15,1 0 1-15,-6-1-4 0,0-6 0 0,-1 3 1 16,-6-7-1-16,0 2 2 0,0-6 2 16,-6 0 3-16,-8 0-3 0,1-7-1 0,1 3-3 15,-8-7-6-15,0-3-8 0,1-1-12 0,-7-6-11 16,6-2-9-16,-6-3-9 0,7 1-3 15,-1-8 2-15,0 4 4 0,7-8 8 0,7 3 8 16,0-2 10-16,6 0 7 0,6-1 9 16,7-4 5-16,7 5 2 0,-1-1 2 0,7 1 1 15,0-1 2-15,6 1 1 0,1 2 1 16,-7 1-1-16,0 0 2 0,1 8 2 0,-15-4-5 16,2 3-2-16,-8 4 0 0,-6 0 0 15,0 4-1-15,-6 2-2 0,-14 3-4 16,7-3-11-16,-7 5-34 0,-6 0-74 0,6 5-169 15,-5-3-123-15,-1 3-63 0,6 2-25 16,-6-3 13-16,7 3 67 0</inkml:trace>
  <inkml:trace contextRef="#ctx0" brushRef="#br0" timeOffset="105168.3967">27471 16093 184 0,'6'0'438'0,"-6"-3"44"0,6-1 26 15,1 4-12-15,0 0-190 0,-1 0-116 0,7 0-71 16,0 0-39-16,7 0-22 0,-1 4-14 0,1-4-10 16,6 3-11-16,-1-3-7 0,2 5-5 15,-1-2-2-15,-6 0-6 0,6 1-8 16,-13 0-13-16,-1-1-41 0,2 0-105 0,-8 2-193 16,-6-1-100-16,0-1-49 0,-13 1-16 0,0-1 25 15,-6 1 97-15</inkml:trace>
  <inkml:trace contextRef="#ctx0" brushRef="#br0" timeOffset="105295.573">27444 16214 182 0,'7'4'461'0,"13"0"44"0,-1-4 23 0,14 3 13 0,-1 1-235 0,1 0-137 16,6-1-83-16,7 1-79 0,-7-1-128 0,6-3-203 16,-13 8-107-16,8-4-57 0,-7-1-25 15,-7 1 18-15,-1-1 96 0</inkml:trace>
  <inkml:trace contextRef="#ctx0" brushRef="#br0" timeOffset="106015.6485">28272 15881 296 0,'0'-8'432'0,"6"2"47"0,-6-2 35 0,0 4-93 16,0-3-140-16,0 7-91 0,-6 0-65 16,6 0-39-16,-7 11-29 0,1 0-12 0,-1 3-4 15,0 8 4-15,-5 1 0 0,-2 6-6 0,8 0 0 16,-7 1-6-16,0-1-5 0,0 0-9 15,7 0-5-15,-1 1-3 0,0-5-5 0,1 1-3 16,6-5-4-16,0-2-13 0,0-1-16 16,0-6-12-16,0-2-13 0,0 1-34 0,6-11-92 15,-6 4-160-15,7-8-107 0,6 1-52 16,-7-8-20-16,7 0 14 0,1 0 88 0</inkml:trace>
  <inkml:trace contextRef="#ctx0" brushRef="#br0" timeOffset="106242.0461">28545 15826 142 0,'7'-11'451'0,"-1"7"48"0,-6 1 29 0,0-1 15 0,0 4-207 16,-6 4-140-16,6-1-82 0,-7 9-46 0,1-5-26 16,6 4-13-16,-7 3-9 0,7 1-6 15,-7-1-7-15,7 6-1 0,7-6-3 0,-7-1-2 16,7 3 1-16,-1-2-2 0,1-2-2 15,6-5-4-15,-6 4-6 0,-1-8-8 0,6 1-29 16,-4-4-76-16,4 0-133 0,-5-4-143 16,-7-3-71-16,6-3-34 0,1 1 7 0,0-1 63 15</inkml:trace>
  <inkml:trace contextRef="#ctx0" brushRef="#br0" timeOffset="106430.5437">28695 15774 310 0,'7'-8'470'0,"-1"2"39"0,0 2 25 0,1 4-55 0,-7 4-188 0,0 2-112 0,0 7-57 0,0 5-21 0,-7 0-12 16,7 4-9-16,-6 3-10 0,-7 5-6 0,7-1-10 16,-1 1-16-16,-6 2-12 0,7 2-12 15,-8-5-15-15,8 0-23 0,-7 0-21 0,13 1-15 16,-7-5-13-16,1-3-7 0,6-4-9 16,0-3-30-16,0 0-63 0,0-1-125 0,6-6-120 15,-6-1-59-15,7 0-18 0,-7-3 25 0,13-4 72 16</inkml:trace>
  <inkml:trace contextRef="#ctx0" brushRef="#br0" timeOffset="106606.9264">28813 16185 374 0,'0'0'493'0,"0"0"39"16,0-4 22-16,0 4-78 0,0 0-203 0,0 4-120 15,0-4-68-15,0 3-38 0,0 5-20 16,0-5-11-16,0 4-9 0,0 1-8 0,0-4-10 15,0 3-9-15,0 1-36 0,0-5-79 16,0 1-164-16,0-1-126 0,0 2-63 0,0-2-29 16,6-6 15-16,-6 3 69 0</inkml:trace>
  <inkml:trace contextRef="#ctx0" brushRef="#br0" timeOffset="106920.1236">29158 15877 376 0,'0'-7'481'16,"0"4"38"-16,0 3 21 0,-7 0-87 16,-6 6-192-16,0 5-113 0,0 4-62 0,-6 0-31 15,5 2-17-15,1 6-13 0,0 3-2 16,0-4-5-16,7 3-5 0,0 2-3 0,6-6-3 16,6-3 0-16,0 4-4 0,1-7 0 15,12 0-2-15,0-5 0 0,8-3 0 0,-8-2 1 16,8-5 0-16,5-5-1 0,-6 2-5 15,-7-8 1-15,1 0 1 0,0 1-4 0,-7-5-1 16,-7-4-4-16,0 1 3 0,-6-1-2 0,-6 1-3 16,0 0 2-16,-1 0 0 0,-6 3 1 15,0 1 2-15,-7 2-2 0,8 2-5 16,-2 2-15-16,1 1-36 0,7 0-68 0,-7 2-127 16,6 5-140-16,1-3-69 0,6 6-23 15,0-3 15-15,0 0 61 0</inkml:trace>
  <inkml:trace contextRef="#ctx0" brushRef="#br0" timeOffset="107284.5314">29405 15867 88 0,'13'-5'416'0,"0"2"53"0,-6 3 34 16,5 0 24-16,2 3-175 0,-2 5-126 16,2 3-77-16,-1 0-47 0,7 3-25 15,-8 4-19-15,1 5-15 0,7-2-4 0,-14 5-7 16,8-3-6-16,-8 2-8 0,0-3-10 15,0 0-1-15,-6 0-4 0,0-3-6 0,0-1 3 16,-6-4 2-16,0 1 6 0,0-4-3 0,-2-4-2 16,-4 0 3-16,-1-7-8 0,6 0-5 15,-6 0-10-15,1-7-7 0,4-4-7 0,-4 1-1 16,5-6-2-16,1-2 3 0,6-4-1 16,-7-3-1-16,7-1-4 0,7-4-3 0,-1-2-2 15,1 3 2-15,5-4 7 0,2-1 13 16,5 5 19-16,1-4 15 0,-8 4 10 0,8 3 9 15,0 0 2-15,-7 9 0 0,-7-2-8 16,1 4-8-16,-7 5-3 0,-7-2-5 0,1 5-3 16,-7 3 1-16,-1 4-3 0,-4 0-2 15,-2 4-3-15,0 3-4 0,1 5-21 0,-1-5-69 16,-6 7-143-16,7-3-154 0,-1 4-81 16,7-1-39-16,0 4-4 0,0-2 55 15</inkml:trace>
  <inkml:trace contextRef="#ctx0" brushRef="#br0" timeOffset="107609.6601">30167 15921 207 0,'7'0'486'0,"-1"0"49"16,-6 3 29-16,6 2 26 0,-6 2-228 16,0 4-137-16,0 3-83 0,-6 2-44 0,6 1-27 15,0 1-23-15,-6 1-18 0,6 4-14 16,-7-5-18-16,7 0-23 0,0 0-22 0,-7 1-19 15,7-5-19-15,0 0-37 0,0-2-75 16,-6-2-125-16,6-6-114 0,-7 3-57 0,-6-7-18 16,7 0 18-16,-1 0 75 0</inkml:trace>
  <inkml:trace contextRef="#ctx0" brushRef="#br0" timeOffset="107729.3437">30030 16072 111 0,'14'-8'455'0,"-8"-2"50"0,7 2 30 0,0 0 16 0,6 4-181 0,1 1-165 0,6 3-94 0,0 0-52 0,7 0-37 0,-8 0-55 0,9 0-130 0,-9 0-192 0,-5 3-100 0,0-3-50 0,-8 4-20 0,1 0 22 0</inkml:trace>
  <inkml:trace contextRef="#ctx0" brushRef="#br0" timeOffset="108318.1088">31098 15991 274 0,'-6'0'380'0,"-7"0"53"0,6 0 19 0,1 0-71 16,0 0-75-16,6 0-63 0,-8 0-52 16,8 0-42-16,-6 0-33 0,6 0-22 15,0 0-3-15,6 0 12 0,-6 3 14 0,14-3 4 16,-8 4-1-16,7 0-9 0,0-4-19 0,6 3-30 16,-5 1-56-16,-1-1-68 0,0 2-49 0,0-2-47 15,0-3-99-15,0 4-182 0,-7-4-101 16,8-4-23-16,-8 4 1 0,0 0 22 0,-6-3 86 15</inkml:trace>
  <inkml:trace contextRef="#ctx0" brushRef="#br0" timeOffset="108597.3615">31489 15774 116 0,'7'0'361'16,"-7"5"53"-16,0-5 43 0,6 7-30 0,-6-4-109 16,0 8-78-16,-6 0-56 0,6 8-45 15,-7-5-36-15,0 9-30 0,7-3-23 0,-12 3-17 16,5 3-9-16,0-1-6 0,1 1-4 0,-1-1-2 16,1-3-2-16,-8 5 0 0,8-7-2 15,0 3 0-15,6-4-3 0,-6-1-2 0,-2 0-2 16,8-3-7-16,0-4-6 0,-6 0-14 0,6-3-31 15,0-1-58-15,0-4-115 0,0 1-158 16,0-4-80-16,0 0-33 0,6 0 6 0,2-7 48 16</inkml:trace>
  <inkml:trace contextRef="#ctx0" brushRef="#br0" timeOffset="108832.732">31685 15867 343 0,'6'-8'474'0,"0"1"40"0,-6 7 24 0,0 3-75 0,-6 4-187 15,0 4-114-15,-1 3-62 0,0 5-34 16,1 4-16-16,-1-1-11 0,7 4-5 0,0-5-2 16,0 5-6-16,0-4-5 0,13 0-5 15,-6-4-2-15,12-3-3 0,-5-1-3 0,11-2 1 16,-5-9 0-16,0 1-6 0,6-4 1 0,-7-4-2 16,1-3-3-16,-8-4-6 0,2 0-10 0,-8-4-11 15,1-3-9-15,-7-1-14 0,-7 1-34 16,1-4-63-16,-8-4-102 0,2 4-132 0,-8 4-85 15,7-4-35-15,-7 5 10 0,1-3 53 16</inkml:trace>
  <inkml:trace contextRef="#ctx0" brushRef="#br0" timeOffset="109251.6741">31183 15569 227 0,'-13'11'371'0,"-7"4"58"0,1 0 45 16,-1 4-88-16,1 2-85 0,-1 8-56 0,0 1-55 15,1 7-52-15,0 3-41 0,-1 0-32 0,1 4-20 16,-1 4-18-16,7-5-9 0,-7 8-6 15,8-2-2-15,-2-2-4 0,1-3-8 0,7 0-2 16,-1-4-5-16,7 0-5 0,0-7-12 0,7-3-24 16,-1-4-54-16,7-5-115 0,7-2-162 0,-1-5-86 15,1-6-34-15,6-1-2 0,0-4 44 0</inkml:trace>
  <inkml:trace contextRef="#ctx0" brushRef="#br0" timeOffset="110143.7891">32342 15716 161 0,'0'-4'400'0,"6"1"50"0,-12-1 31 0,6 4-29 16,-6 4-139-16,-1-1-98 0,-6 5-62 0,6 6-40 16,-5 1-22-16,-8 7-16 0,7 0-10 15,-7 3-3-15,8 5 6 0,-2 3 5 0,2 0 3 16,-2 0-3-16,8 3-5 0,6-2-10 0,0-5-13 15,6 4-13-15,0-8-9 0,2 5-7 16,4-9-4-16,2 1-14 0,5-3-20 0,-6-4-23 16,6-1-27-16,1-6-19 0,0-1-28 0,-1-7-45 15,-5 0-68-15,-2-4-103 0,-6 1-111 16,1-5-53-16,0 1-10 0,-7-5 34 0,-7 2 74 16</inkml:trace>
  <inkml:trace contextRef="#ctx0" brushRef="#br0" timeOffset="110306.3551">32114 15918 312 0,'-6'-4'476'16,"6"-4"41"-16,0 1 19 0,0 4-56 0,6-1-204 15,1-1-125-15,-1 5-69 0,8 0-37 0,-2 0-17 16,8 0-12-16,-1 5-5 0,1-1-14 16,0-4-29-16,-1 3-65 0,1-3-114 0,-8 0-166 15,2 0-87-15,-2 0-36 0,-5-3 1 16,6 3 49-16</inkml:trace>
  <inkml:trace contextRef="#ctx0" brushRef="#br0" timeOffset="110568.6566">32557 15364 196 0,'6'-10'441'0,"2"-1"49"15,4 0 28-15,-6 3-22 0,1 5-182 0,6 3-115 16,0 6-71-16,1 2-33 0,4 11-9 0,-4 2 4 16,5 9 15-16,1 6 26 0,0 8 28 15,-1 8 26-15,-6-2 29 0,6 10 8 0,-5-5-10 16,-2 3-21-16,-5 0-31 0,0 1-39 0,-7-5-50 16,0-2-67-16,-7-1-100 0,-6-4-101 15,-7-1-66-15,-12-6-72 0,-1 4-159 0,-12-4-146 16,-1-7-18-16,1 4 33 0,-8-9 30 0,1-1 55 15</inkml:trace>
  <inkml:trace contextRef="#ctx0" brushRef="#br0" timeOffset="112644.6726">27985 16781 207 0,'13'0'486'0,"1"0"49"16,-8 0 25-16,6-2 13 0,2 2-237 0,5 0-152 16,-5 0-91-16,-2 0-57 0,1 0-43 15,0 2-68-15,-6-2-158 0,-1 5-166 0,1-1-81 16,-7-1-40-16,7 1-5 0,-1-1 41 0</inkml:trace>
  <inkml:trace contextRef="#ctx0" brushRef="#br0" timeOffset="113021.6636">28552 16526 22 0,'13'-3'426'0,"-6"3"60"0,-1-5 36 16,0 5 17-16,-6-3-128 0,6 3-168 0,-6 3-100 15,8 2-58-15,-8-2-21 0,-8 8-5 16,8 0 1-16,-6 3 4 0,0 1-2 0,0 4 2 15,-1-2-11-15,-6 6-12 0,6-1-13 16,-6 0-10-16,6-1-9 0,-5 1-14 0,5 1-22 16,0-1-19-16,1-4-17 0,0 0-17 0,6 1-38 15,-7-9-81-15,7 5-142 0,0-4-108 16,7-3-53-16,-7-5-19 0,6 1 22 0,0-1 78 16</inkml:trace>
  <inkml:trace contextRef="#ctx0" brushRef="#br0" timeOffset="113451.515">28793 16486 22 0,'6'-5'426'0,"0"3"61"0,-6-3 33 15,0 5 20-15,0 0-131 0,0 5-165 0,-6-3-106 16,6 6-54-16,-6-1-29 0,-1 1-16 0,7 3-9 15,0 0-7-15,-7 3-2 0,7-3-6 16,7 0-2-16,-7 0-6 0,7 0 0 0,-1 1-7 16,0-6-3-16,8 2-9 0,-8-5-8 15,7 1-14-15,0 0-19 0,0-4-29 0,1-4-34 16,-2 0-26-16,-5-3-41 0,6 0-50 0,-7 0-48 16,1-8-45-16,-1 4-46 0,1-4-9 15,-7 1 24-15,7 0 80 0,-7-3 160 0,6 7 206 16,-6 0 181-16,6 3 116 0,-6-1 68 15,0 4 18-15,0 0-72 0,7 4-112 16,-7 4-84-16,0 3-47 0,0 5-18 0,0-2 2 0,-7 9 25 16,1 3 27-16,0 0 18 0,-1 3-3 15,0 4-18-15,1 5-28 0,-1-1-43 16,-5-1-41-16,5 2-54 0,0-1-59 0,1-1-53 16,0-2-51-16,-2-1-39 0,2-4-30 0,6-2-2 15,-6-1 21-15,6-4 21 0,0 0-10 16,0-7-90-16,6-4-147 0,-6-3-73 0,6 0-30 15,2-8-6-15,-2 0 38 0</inkml:trace>
  <inkml:trace contextRef="#ctx0" brushRef="#br0" timeOffset="113615.0774">29034 16888 315 0,'6'-4'498'0,"1"-3"58"0,-1 4 53 0,-6-1 21 0,7 1-141 0,-7-2-70 0,0 5-45 0,6-3-41 0,-6 3-44 0,0 0-66 0,0 0-92 0,0 0-94 0,0 0-95 15,-6 3-91-15,6 2-83 0,0-5-55 16,-7 3-61-16,7 1-105 0,-6-4-137 0,6 3-30 16,-7-3 17-16,7 0 20 0,7 0 46 0,-7 0 124 15</inkml:trace>
  <inkml:trace contextRef="#ctx0" brushRef="#br0" timeOffset="113896.3276">29243 16658 175 0,'12'-11'471'0,"-6"0"51"0,1 6 33 0,0-2 31 0,-7 4-191 0,0 3-103 0,-7 3-45 16,0 4-25-16,-5 5-16 0,6-1-20 0,-8 8-31 15,8-5-44-15,-8 4-41 0,8 4-24 16,-1-3-15-16,1-2-10 0,6 1-3 0,6-2-1 16,1-2 3-16,-1-2-5 0,8-2 5 15,6-6-4-15,-8 0-2 0,8-8-5 0,-7 0-3 16,-1-3-1-16,2-4-5 0,-2 0-12 0,-5-3-39 15,-7-2-46-15,0-2-44 0,-7-1-34 16,1 2-27-16,0-2-5 0,-8 5 24 16,2 0 37-16,-1-1 29 0,-1 7 12 0,8 1-13 0,0 0-54 15,0 7-125-15,-2-5-121 0,8 10-57 16,0-2-15-16,0 5 22 0,0-1 61 16</inkml:trace>
  <inkml:trace contextRef="#ctx0" brushRef="#br0" timeOffset="114296.2549">29555 16602 78 0,'13'-3'422'0,"-1"0"58"0,2-1 35 0,-2 8 15 15,-4-1-158-15,4 4-140 0,-5 4-82 16,-1 8-52-16,1-1-28 0,-7 4-17 0,0 0-9 15,0 3-8-15,0 6-9 0,-7-6-7 0,1 0-4 16,6 1-8-16,-7-4-2 0,1 0-3 0,6-4-2 16,-6-4 2-16,-2-2 3 0,8-1 2 15,-6-4 2-15,0-3 1 0,0-1 0 16,-2-6-5-16,2-1-13 0,0-3-12 0,-1-1-13 16,7-2-7-16,0-6-6 0,0 2-2 0,0-5 0 15,7 1 2-15,-1-3 4 0,0-2 5 16,8 2 3-16,-2-4 3 0,8-2 8 0,-7 1 7 15,1-2 8-15,4 2 7 0,-4-4 10 16,-1 5 7-16,0-1 5 0,-6 3 7 0,-7 3 3 16,0 1-1-16,0 1-4 0,-13 3-6 15,-1 3 0-15,-6 5-3 0,-5 4-4 0,-1-1-6 16,-6 8-8-16,-1-4-24 0,1 7-87 0,-1 0-220 16,-1 4-116-16,-4 1-59 0,5 2-26 15,-6 4 6-15,7 1 75 0</inkml:trace>
  <inkml:trace contextRef="#ctx0" brushRef="#br0" timeOffset="114914.6155">24585 16826 187 0,'14'0'471'16,"-2"4"47"-16,2-1 24 0,5-3 15 16,7 4-229-16,0-4-145 0,7 4-78 15,-1-4-46-15,1 3-31 0,-1 1-19 0,-6 0-21 16,1-1-48-16,-1 1-91 0,-14-1-170 0,2 2-113 16,-1-2-59-16,-7 1-22 0,0-4 24 15,2 3 77-15</inkml:trace>
  <inkml:trace contextRef="#ctx0" brushRef="#br0" timeOffset="115178.5231">25335 16587 81 0,'0'0'431'0,"0"0"55"0,0 5 30 15,-8-1 18-15,2 2-170 0,0 2-149 0,0 6-88 16,-1 1-49-16,0 4-27 0,1 3-15 16,-1-1-11-16,1 1-2 0,0 4-8 0,6-1-3 15,0-2-4-15,0-2-6 0,0-2 0 0,6-1-3 16,0 1-3-16,1-5-7 0,6-3-18 16,0-4-63-16,-1 1-147 0,2-8-158 0,-1 0-78 15,7-3-38-15,-8-4-6 0,8-2 52 16</inkml:trace>
  <inkml:trace contextRef="#ctx0" brushRef="#br0" timeOffset="115379.983">25517 16577 329 0,'0'-4'494'16,"0"0"41"-16,0 4 31 0,-7 4-33 0,7 3-209 0,0 5-116 0,0 2-62 0,0 9-32 15,-6-2-22-15,6 5-22 0,0 3-17 16,-7 0-13-16,7 5-9 0,0-2-8 15,-6 1-10-15,6 4-10 0,-7-3-20 0,7-2-26 16,0 0-22-16,-7-2-21 0,7-4-10 0,0-1-16 16,7-6-44-16,-7-1-87 0,0-3-152 0,0-4-81 15,7-4-38-15,-7-3-5 0,6-4 43 16</inkml:trace>
  <inkml:trace contextRef="#ctx0" brushRef="#br0" timeOffset="116104.5537">24956 16610 42 0,'0'3'425'0,"8"1"61"0,-8 0 39 0,6-1 34 15,0 4-107-15,0 9-102 0,1 2-37 16,6 7-12-16,-6 2-2 0,5 5-15 0,-4-2-35 16,4 6-57-16,-6-3-61 0,8 3-48 0,-8-2-41 15,7 2-43-15,-6-3-54 0,0 0-54 16,-7 1-52-16,6-5-44 0,-6-4-34 15,6 1-5-15,-6-4 14 0,-6-4-3 0,6 0-82 16,0-4-141-16,-6-2-59 0,-1-1-24 0,0-4-3 16,7 0 37-16</inkml:trace>
  <inkml:trace contextRef="#ctx0" brushRef="#br0" timeOffset="116485.5327">26096 17005 347 0,'0'0'514'0,"7"4"46"0,-7-4 28 0,0 3-42 0,0-3-225 15,7 8-134-15,-7-4-79 0,0 3-42 16,0 0-28-16,6 1-16 0,-6 0-17 0,0-1-18 15,-6 0-21-15,6 0-17 0,-7 1-48 16,7-5-116-16,-7 4-186 0,7-2-90 0,-6-2-37 16,6-3-13-16,-7 3 32 0,7-3 107 0</inkml:trace>
  <inkml:trace contextRef="#ctx0" brushRef="#br0" timeOffset="116814.1705">26292 16815 21 0,'0'0'419'0,"0"3"60"0,-6 2 37 0,6 2 23 16,0 4-132-16,-8 0-160 0,2 4-98 16,6 2-57-16,0-2-35 0,-6 4-20 0,12-1-10 15,-6 0-7-15,6-4-7 0,2 2-3 0,4-2 4 16,8-3-1-16,-7-8 3 0,7 5 10 15,-1-8 9-15,1 0 5 0,-2-8-5 0,9 1 2 16,-14-4-3-16,0 1-10 0,0-6-9 16,-6 2-5-16,-7-4-3 0,-7 0-6 0,0-1 0 15,-5 1-2-15,-8-1-3 0,7 1-3 16,-13 0-3-16,6 3-8 0,-5 1-13 0,5 3-12 16,-6 4-9-16,7 2-15 0,-1 2-38 0,6 3-99 15,2 3-179-15,-1 2-87 0,6-3-44 16,0 10-10-16,7-1 25 0,0 3 103 15</inkml:trace>
  <inkml:trace contextRef="#ctx0" brushRef="#br0" timeOffset="117245.8143">26728 16781 126 0,'13'12'456'0,"7"3"51"0,0 0 30 0,-8 3 21 16,8 0-187-16,-7 4-143 0,-1 3-83 15,2-2-38-15,-1-1-21 0,-6 3-15 0,-1-3-14 16,-6 4-12-16,0-4-9 0,0 0-4 15,0-4 0-15,-6-3 4 0,-1-1-1 0,0-3 1 16,1 0 1-16,-8-7-5 0,-5 0-7 0,6-4-9 16,-6 0-6-16,5-8-11 0,-5-3-10 15,6 0-13-15,0-6-16 0,0-2-19 0,6-4-12 16,7-2-7-16,0-4-2 0,7 0 2 16,6-1 8-16,7 1 10 0,5-1 7 0,2 1 5 15,5 4 7-15,1-1 10 0,-1 1 10 0,-6 2 9 16,0 4 9-16,-6 2 8 0,-7 6 4 15,-7 0-3-15,-6 3 1 0,-6 1-4 16,-7 4-3-16,-7 3-21 0,-6 0-64 0,0 3-164 16,-13 4-144-16,7-3-73 0,-7 3-38 0,6 1-2 15,1 0 53-15</inkml:trace>
  <inkml:trace contextRef="#ctx0" brushRef="#br0" timeOffset="118108.5233">29620 15746 385 0,'0'0'504'0,"-6"3"64"16,-8 8 75-16,-12 3-10 0,-7 16-135 16,-12 7-52-16,-7 9-22 0,-13 7-31 15,0 9-53-15,-14 8-69 0,-5 3-76 0,-1 4-76 16,0 3-71-16,1 4-104 0,0-3-126 0,5 0-110 15,8 0-74-15,6-5-77 0,6-2-126 16,7-1-120-16,5-7 3 0,15-4 48 0,7-7 37 16,5-4 65-16,7-3 140 0</inkml:trace>
  <inkml:trace contextRef="#ctx0" brushRef="#br0" timeOffset="120586.1436">27367 17702 137 0,'-20'15'414'16,"7"-5"53"-16,0 1 36 0,-7 5-13 0,-5-3-156 16,5 1-117-16,-7 6-77 0,1-6-49 15,-6 4-34-15,6-3-20 0,0-1-11 0,-6 5-6 16,6-4 1-16,-1 0-1 0,-5-1 3 0,6 0 4 16,-7 1 2-16,7 0 4 0,-7-4 1 0,1 4-2 15,-7-8-2-15,-1 3-1 0,-5 2-2 16,-1-5-1-16,1 0 3 0,-7-3 4 0,0 0 3 15,-7-1 4-15,1 2 1 0,-1-5-2 0,-6-5-6 16,-7 5-5-16,0-7-6 0,1 3-10 0,-14 1-5 16,7-5-6-16,-14 1-8 0,8-1-5 0,-7 2-5 15,0-2-10-15,-7-3-11 0,0 0-10 16,-6 0-6-16,0 0-6 0,-1 0-2 0,2 1 9 16,-1-6 9-16,-1 3 10 0,1-3 8 0,-7 2 6 15,7-1 3-15,-1-3 3 0,8 0-4 0,-1-1 4 16,1 1 4-16,12-1 2 0,0-3 2 15,14 4 2-15,-1-4 4 0,0 4-2 0,14-1 0 16,6 1-2-16,0-1 2 0,13 5-1 0,6-4 3 16,7 3 1-16,6 1 1 0,14-1-2 0,0-3 0 15,12 4-4-15,7-5-8 0,0 1-5 16,7-1 0-16,-1 4-3 0,1-3-1 0,0 3 2 16,-1 1 6-16,-6-1 6 0,0 4 4 15,-7 0 5-15,0 4 3 0,-6 0 2 0,-6 3 1 16,0 0-1-16,-7 4-1 0,-7 0-1 15,0 4 0-15,1 2 2 0,-7-1 1 0,6 6 2 16,-6-4 1-16,0 7 0 0,1 1 4 16,-1 4 5-16,6-1 7 0,-7 8 3 0,8-5 4 15,6 5 6-15,0 4-1 0,7-1 0 0,6 0-3 16,6 1 2-16,1-1-1 0,-1 4-4 16,14 0-3-16,-8-4-6 0,15 4-5 0,-7 0-8 15,6-4-7-15,-1 1-12 0,1-1-21 0,7-4-26 16,-7 1-23-16,0-4-94 0,0 0-186 0,-6 0-123 15,-1-4-51-15,-5 1-14 0,-2-8 4 16,-5 0 82-16</inkml:trace>
  <inkml:trace contextRef="#ctx0" brushRef="#br0" timeOffset="121380.5609">18281 15779 185 0,'13'-8'466'16,"-7"-3"46"-16,8 3 29 0,-14 2 20 16,6 1-222-16,-6 5-108 0,0 5-35 0,-6 1 37 15,-1 8 64-15,-6 9 69 0,-7 3 53 16,-5 11 22-16,-1 3-15 0,-1 4-60 0,1 3-79 16,-6 4-77-16,6 1-69 0,-1 3-51 15,8 0-35-15,0-3-22 0,6-2-12 0,6-5-7 16,7-2-5-16,0-2-1 0,13-9-3 0,0-2-5 15,7-4-11-15,6-8-22 0,6 0-35 16,1-7-75-16,-1-4-141 0,-5-3-135 0,5-4-79 16,-13 0-110-16,1-4-140 0,-7 1-82 15,-6-4 60-15,-7-1 94 0,0-3 64 0,-14 0 118 16</inkml:trace>
  <inkml:trace contextRef="#ctx0" brushRef="#br0" timeOffset="121512.7376">17943 16248 266 0,'-14'-12'551'0,"14"-2"85"0,0 6 59 0,6-2 40 0,14 5-253 0,0-2-151 0,13 3-108 0,6 1-117 16,6-1-125-16,1 4-95 0,-1-4-86 0,1 8-171 15,-7-4-192-15,-7 4-68 0,-6 3 14 0,1-3 26 16,-1 4 57-16</inkml:trace>
  <inkml:trace contextRef="#ctx0" brushRef="#br0" timeOffset="121749.5419">18848 16090 135 0,'6'0'477'0,"0"0"66"16,1 0 36-16,-7 3 25 0,13-3-170 0,-7 0-158 15,8 0-95-15,-1 0-60 0,0 0-41 0,6 0-59 16,1 0-56-16,-7 0-62 0,0 0-146 16,0 0-201-16,-7 0-95 0,-6 5-25 15,0-2-2-15,0 0 31 0,-12 5 129 0</inkml:trace>
  <inkml:trace contextRef="#ctx0" brushRef="#br0" timeOffset="121872.114">18821 16251 291 0,'7'4'643'0,"13"-1"117"0,6 1 61 0,0-4 36 0,13-4-248 0,0 1-208 16,7-1-278-16,5 1-217 0,-11-5-240 0,5 4-264 16,-6 1-139-16,-7 3-53 0,2 0 62 15,-2 0 83-15,-6 0 169 0</inkml:trace>
  <inkml:trace contextRef="#ctx0" brushRef="#br0" timeOffset="124122.293">19675 15702 236 0,'-6'3'511'0,"6"-3"79"15,-8 0 63-15,8-3 52 0,-6 3-211 0,12 0-111 16,-6-4-60-16,8 4-54 0,4-5-46 15,8 2-46-15,6 3-51 0,-1-3-92 0,2 3-140 16,5-4-104-16,-6 4-112 0,1 0-197 16,-1 4-170-16,-7-1-36 0,-6 0 51 0,0 2 54 15,-6-1 82-15</inkml:trace>
  <inkml:trace contextRef="#ctx0" brushRef="#br0" timeOffset="124792.5005">20072 15269 277 0,'7'-7'466'16,"5"-4"44"-16,2 3 23 0,5-2-38 16,1 2-186-16,-1 1-99 0,8 3-36 0,-2 1-5 15,7 6 19-15,-5 1 22 0,5 3 15 16,-12 1-2-16,6 7-12 0,-13 2-11 0,0 2-22 16,0 6-21-16,-13 4-19 0,-6 1-8 15,-8 3-15-15,2 3-10 0,-8 1-5 0,1 0-4 16,-8-5 0-16,8 2-8 0,0-5-5 15,-1 1-10-15,0-5-15 0,7-3-14 16,7-3-16-16,6-1-11 0,0-4-7 0,13 1-4 16,6-4-12-16,8-5-18 0,5 2-40 15,7-3-68-15,0-3-98 0,1 3-105 0,-2-5-64 16,8 0-54-16,-14 3-111 0,1-3-135 16,-1 4-11-16,-12-4 49 0,0 4 42 0,-1 3 55 15,-6-3 143-15</inkml:trace>
  <inkml:trace contextRef="#ctx0" brushRef="#br0" timeOffset="125464.9831">20756 15174 287 0,'12'-8'457'0,"-4"1"48"0,11 3 27 15,-6 1-59-15,6 6-163 0,1 4-82 16,0 5-38-16,5 5-2 0,-5 10 24 16,6 3 26-16,-6-1 8 0,-7 6-16 0,7 2-32 15,-14 4-36-15,7-1-47 0,-7 1-35 16,-6-1-31-16,7-3-19 0,-7-5-4 0,-7-2-5 16,7-4-3-16,-6-6-11 0,-1 0 1 15,1-6 2-15,0 1-5 0,-8-8-20 16,8-3-21-16,0-4-32 0,-8-7-41 0,8-4-47 15,6-4-36-15,0-3-11 0,0-8-7 16,6-3 7-16,8-4 29 0,-8-4 33 0,14-4 35 16,-1-2 24-16,1-1 25 0,-2 0 23 15,2-3 14-15,-6 6 13 0,5 4 12 0,-13 1 8 16,-6 6 9-16,0 5 5 0,-6 0 6 16,-13 10 4-16,-1 0-3 0,-6 4-2 15,-7 8-8-15,-5 3-8 0,-2 3-13 0,-5 4-26 16,0 1-22-16,5 6-80 0,7 4-179 15,1 1-147-15,5-1-72 0,1 3-20 0,1-1-4 16,11 2 67-16</inkml:trace>
  <inkml:trace contextRef="#ctx0" brushRef="#br0" timeOffset="125940.6744">21342 15676 235 0,'6'0'706'0,"-6"0"181"16,0 3 114-16,0-3 72 0,0 0-177 15,0 0-199-15,0 0-240 0,0 4-173 0,0-4-110 16,7 4-69-16,-7-1-49 0,7-3-41 16,-7 8-51-16,6-4-97 0,1 3-211 0,-7-4-176 15,6 5-306-15,-6-5-149 0,6 4-53 16,-6-3 43-16,0 3 181 0,0-2 161 0</inkml:trace>
  <inkml:trace contextRef="#ctx0" brushRef="#br0" timeOffset="126564.5865">21759 15090 139 0,'13'-4'460'0,"-13"4"58"0,6 4 55 15,-6 7 63-15,0 0-132 0,7 7-81 16,-7 4-15-16,0 3 9 0,0 5-5 0,-7 3-33 16,1 4-55-16,6-2-71 0,-6 7-70 15,-8 2-64-15,14-5-48 0,-13 6-31 0,7-5-25 16,6-4-35-16,-7-3-66 0,0 0-124 16,1-7-126-16,0 0-84 0,6-9-132 0,-6-1-204 15,6-5-65-15,0-1 52 0,0-3 89 16,0-7 67-16,6-3 128 0</inkml:trace>
  <inkml:trace contextRef="#ctx0" brushRef="#br0" timeOffset="126870.7884">22214 15002 307 0,'14'-19'513'0,"-8"4"51"0,1 5 26 0,-7 2-9 0,0 5-215 0,-7 6-83 15,1 8 19-15,0 4 42 0,-8 6 45 16,8 5 21-16,-8 11-4 0,2 0-37 0,-1 10-90 16,-1 0-86-16,2 10-63 0,5-7-45 15,0 6-28-15,7-5-23 0,0-4-15 0,7-3-7 16,6-7 1-16,7-4-4 0,-1-8-2 16,1-6 0-16,0 0 0 0,-1-9 1 15,1-6-6-15,-8 0 2 0,-6-4 1 0,-6-8-3 16,0 5-6-16,-6-9-11 0,-13 4-19 15,-1-2-37-15,-6-1-69 0,0 0-137 0,-7 4-120 16,1-1-75-16,-1 5-150 0,1-1-182 16,6 4-48-16,-1 4 77 0,15-1 93 15,-8 8 67-15,14-4 158 0</inkml:trace>
  <inkml:trace contextRef="#ctx0" brushRef="#br0" timeOffset="130693.5955">20079 16335 231 0,'-20'0'467'0,"1"-4"47"0,5 2 31 15,2-3-6-15,5 5-212 0,7-3-96 16,0 3-19-16,13 0 37 0,-1 0 58 0,15-4 56 16,12 4 44-16,7-5 17 0,6 5-24 15,19-6-57-15,14-2-73 0,13 2-67 0,6-6-59 16,13 5-45-16,7-8-36 0,13 5-31 16,-7-2-34-16,6 1-60 0,-5 0-142 0,-7 8-172 15,-14-4-107-15,-12 7-165 0,-13 0-209 0,-14 2-72 16,-12 6 73-16,-13 0 130 0,-14 6 87 0,-13-2 159 15</inkml:trace>
  <inkml:trace contextRef="#ctx0" brushRef="#br0" timeOffset="131140.7127">20241 16830 220 0,'6'3'480'16,"2"-3"46"-16,-2 4 33 0,7-4 28 15,0 0-229-15,0 0-122 0,7-4-66 0,6 4-37 16,-1-3-28-16,9-1-26 0,-2-4-32 0,1 5-43 16,-1-1-47-16,1 1-37 0,-7 3-105 15,-1-4-183-15,1 4-133 0,-6 0-51 16,-7 0-11-16,0 4 9 0,0-4 85 0</inkml:trace>
  <inkml:trace contextRef="#ctx0" brushRef="#br0" timeOffset="131376.1764">20965 16493 39 0,'6'-7'438'0,"-6"2"60"0,0 3 32 0,0-3 18 0,0 10-127 16,-6-3-173-16,6 10-87 0,-7 1-41 15,0 7-12-15,1 2-6 0,-1 3-7 0,-6 1-9 16,6 4-16-16,1-1-19 0,0 3-16 0,0 1-15 15,6 0-29-15,-8-3-27 0,8-1-29 16,-6 0-17-16,6-3-23 0,0-4-46 0,6-3-84 16,-6-5-113-16,0-3-108 0,8-4-52 0,-8-2-16 15,6-5 28-15,6-5 91 0</inkml:trace>
  <inkml:trace contextRef="#ctx0" brushRef="#br0" timeOffset="131635.4841">21316 16537 75 0,'20'-14'450'0,"-8"-3"62"0,-5 11 55 0,0 2 66 0,-14 8-75 0,0 7-95 0,-5 4-36 0,5 2-6 0,-12 9-17 15,6 1-39-15,-1 1-74 0,2 2-74 16,4-1-63-16,8 0-52 0,0 1-36 0,8-1-24 16,-2-7-16-16,7 0-10 0,7-7-4 0,-1-8-3 15,14-3-2-15,-8-4-2 0,1-8-3 16,1-2-2-16,-1-5-10 0,-6 0-19 0,-1-4-37 15,-13-1-65-15,1-3-104 0,-7 1-102 0,-7 0-62 16,-6-4-25-16,-7 1-2 0,1 2 23 16,-7 6 49-16,0 1 33 0,0 2-50 0,0 7-79 15,0-1-28-15,0 8 7 0,6 4 37 16,8 0 62-16</inkml:trace>
  <inkml:trace contextRef="#ctx0" brushRef="#br0" timeOffset="132489.2008">19239 17368 81 0,'12'-14'433'0,"2"-1"61"16,-2 0 38-16,-5 0 25 0,-1 8-163 0,1-3-138 15,-7 5-79-15,0 2-29 0,-7 6 25 16,-6 5 83-16,1 6 78 0,-8 8 57 0,0 8 38 16,-6 7 15-16,-7 2-31 0,7 13-85 0,-6-1-76 15,-1 8-61-15,1 3-48 0,5 0-42 16,2 1-28-16,5-5-23 0,8-3-17 0,-2-3-14 16,8-8-6-16,6-1-2 0,6-9-4 0,8-1 0 15,5-8-3-15,1-7-5 0,12-3-16 16,1-8-29-16,-1-3-33 0,7-4-49 0,-7-7-66 15,8-1-105-15,-15-6-109 0,2-1-68 0,-8 1-29 16,1-4-49-16,-7-5-89 0,-13-3-59 16,0 1 34-16,-13-4 47 0,0-4 36 0,-6 0 82 15</inkml:trace>
  <inkml:trace contextRef="#ctx0" brushRef="#br0" timeOffset="132635.8092">18945 17756 191 0,'-39'0'467'0,"13"-2"50"0,-6 2 24 0,12 0 19 15,1 2-232-15,5 2-139 0,8-4-70 0,0 4-25 0,12-1 8 0,6-3 14 0,15 4 19 0,-1-4 9 0,13-4-3 0,7 4-18 0,-1-3-31 0,7 3-57 0,1 0-79 0,-8 0-61 0,1 0-63 0,-1 3-140 0,-5 1-200 0,-8-4-83 0,1 8-4 0,-1-6 15 0,-5 6 39 16,-8 0 123-16</inkml:trace>
  <inkml:trace contextRef="#ctx0" brushRef="#br0" timeOffset="132815.3382">19766 17683 224 0,'0'-3'508'0,"6"-1"62"0,-6 4 32 0,0-3 16 0,7 3-245 0,-7 0-146 0,6 3-100 0,1 1-67 0,0-1-52 0,-1 1-39 0,0 3-29 0,8 1-79 15,-2-1-165-15,-5 1-148 0,0-2-65 16,-1 5-21-16,-6 0-3 0,7 0 61 0</inkml:trace>
  <inkml:trace contextRef="#ctx0" brushRef="#br0" timeOffset="132951.9613">19707 17881 206 0,'0'4'514'0,"0"-4"87"0,0 3 59 0,13-6 42 0,1-1-203 0,4 0-138 0,15 1-101 0,-1-4-89 0,8 2-99 0,5-2-109 0,-5 4-92 0,5-5-126 0,0 5-251 0,2-1-123 0,-9 4-27 15,-5 4 31-15,-1 3 34 0,1 0 97 0</inkml:trace>
  <inkml:trace contextRef="#ctx0" brushRef="#br0" timeOffset="134879.6371">20554 17683 113 0,'0'-3'368'0,"0"-1"47"16,0 1 39-16,0-2-25 0,0 2-120 0,0-1-82 15,-7 1-56-15,7-1-36 0,0 0-32 0,0 4-24 16,0 0-19-16,0-3-13 0,0 3-11 0,0 0-8 15,0 0-3-15,0 0-1 0,0 0 0 16,0 0 3-16,0 0 4 0,0 0 5 0,0 3 3 16,0-3 5-16,0 0 6 0,7 0 1 0,-7 0-1 15,7 4-1-15,-7 0-5 0,6-4-5 16,0 0-6-16,-6 3-3 0,7-3-1 0,-1 0-2 16,1 4 1-16,0-4-5 0,-1 0-1 0,0 0-6 15,-6 0-5-15,8 0-3 0,-8 3-2 0,6-3 9 16,-6 0 3-16,0 0 5 0,0 0 10 15,0 0 4-15,0 0 10 0,0 0-6 0,6 0 0 16,-6 0-4-16,0 0-9 0,0-3-3 0,0 3-8 16,6 0 1-16,-6 0-1 0,7 0 3 15,0 0 8-15,-1 0 14 0,7 0 18 0,1 0 21 16,-2 3 23-16,8-3 22 0,-1 8 18 0,1-1 10 16,0 1 1-16,-1 6-3 0,1 1 1 15,-8 7-1-15,-4 0-6 0,-2 7-7 0,0 1-3 16,-12-1-10-16,0 7-14 0,-14-2-19 0,0 2-16 15,1-3-12-15,-7 0-13 0,-1-1-8 0,1-2-7 16,0 0-7-16,-7-4-6 0,7-1-5 16,7-3-5-16,-7-5-2 0,6-1-3 15,8-1 1-15,-8-4 1 0,13-4-1 0,1-4-1 16,-1 1-2-16,7-8-3 0,13 1-3 0,0-9-2 16,13 6-1-16,0-5 0 0,13-1 1 0,-6 2 1 15,13-2 1-15,-7 5 1 0,-1 1-1 0,2 1 0 16,-7 5-1-16,-1 0-3 0,-5 5-8 15,-2 1-14-15,-5 1-26 0,0 5-43 0,-8 2-70 16,2-3-141-16,-2 3-128 0,-5 1-75 0,-1 0-107 16,1-1-181-16,0 1-69 0,-7 0 69 15,6-3 94-15,-6-2 71 0,0-2 120 16</inkml:trace>
  <inkml:trace contextRef="#ctx0" brushRef="#br0" timeOffset="135648.4681">21381 18098 308 0,'6'-5'724'0,"8"2"168"0,-14 3 100 16,6-4 60-16,-6 1-235 0,6 3-184 15,-6 0-234-15,0 0-154 0,8 3-93 0,-8 1-55 16,0-1-32-16,0 2-21 0,0 2-15 0,0 0-16 16,0 0-15-16,6 1-31 0,-6-2-59 0,0 6-140 15,0-5-168-15,0-3-151 0,0 3-247 16,0 0-137-16,6-3-27 0,-6 1 93 0,0-5 142 16,0-5 143-16</inkml:trace>
  <inkml:trace contextRef="#ctx0" brushRef="#br0" timeOffset="136275.7898">21636 17631 361 0,'6'0'465'0,"6"0"43"0,-5 5 26 0,13-2-103 15,-8 5-143-15,8 3-82 0,0 4-38 0,-1-1-11 16,1 4 1-16,0 4 13 0,-1 0 20 0,1 4 8 16,-8-4-9-16,8 7-6 0,-7-3-11 15,-6-1-21-15,6 2-34 0,-13-2-30 0,6 0-21 16,-6-3-21-16,-6 0-15 0,6-3-5 0,-7-1-6 15,1-4-1-15,-8 1 0 0,2-4-5 16,-2-3 0-16,2-1-1 0,-2-4-1 0,8 2-2 16,-7-10-11-16,0 2-16 0,0-4-25 0,7-4-27 15,-1 0-30-15,7-8-31 0,0 1-30 0,7-4-23 16,-1 0-12-16,7-7-4 0,6 0 8 16,1-8 16-16,-1 4 24 0,1-4 27 0,0 1 31 15,-1-1 25-15,-5 4 19 0,-2 0 18 0,-12 4 14 16,6 6 12-16,-6 1 8 0,-6 4 1 15,0 4 7-15,-14 3 3 0,1 3 2 0,-1 5-1 16,-6 6 1-16,-7-3 1 0,7 8-4 0,-6-1-6 16,-1 4-7-16,7-1-10 0,0 2-13 15,1 2-11-15,-2 2-22 0,14-2-63 0,-6 1-133 16,5 0-151-16,8-1-76 0,0 1-35 0,12 0-3 16,0-1 52-16</inkml:trace>
  <inkml:trace contextRef="#ctx0" brushRef="#br0" timeOffset="136550.2072">22046 17587 111 0,'0'-6'428'0,"6"-2"49"16,0 1 28-16,-6 0 14 0,0 3-194 0,0 0-135 16,6 4-76-16,-6 0-41 0,0 0-19 0,-6 4-8 15,6 3 5-15,0 4 20 0,0 0 27 0,-6 4 56 16,6 3 76-16,0 1 73 0,-6 3 56 15,6 3 28-15,0 4 8 0,-7 1-33 0,7-1-61 16,-7 4-65-16,7-4-61 0,0 5-50 0,0-5-40 16,0 0-29-16,0-3-23 0,0-1-14 15,0 1-13-15,0-4-17 0,0 0-27 0,0 0-47 16,7-4-93-16,-7 1-144 0,0-5-108 0,7-3-76 16,-7 1-135-16,0-6-161 0,6 2-18 0,-6-5 86 15,0-3 78-15,0-3 74 0,6-1 151 16</inkml:trace>
  <inkml:trace contextRef="#ctx0" brushRef="#br0" timeOffset="136924.3395">22410 17508 132 0,'0'3'439'0,"-7"4"55"0,7 8 32 0,-6 0 12 0,0 3-189 15,-1 8-124-15,-6-1-74 0,0 5-38 0,0 3-14 16,6 4-5-16,-5 0-6 0,5-2-5 0,0 2-13 16,1-1-16-16,6-2 5 0,6-5 14 15,1 0 18-15,6-7 10 0,7-3 5 0,-1-5 3 16,7-3-17-16,0-4-28 0,7-7-25 0,-1 0-16 15,-6-3-11-15,-6-4-12 0,-1-1-10 0,1-3-11 16,-14 0-8-16,1 0-5 0,-7 0-5 16,-7-3 4-16,1 2 4 0,-14 2 5 0,1 3 7 15,-13 2 2-15,-1 5-12 0,1 0-17 16,-2 8-29-16,2 0-28 0,-1 2-28 0,7 5-22 16,1-4-61-16,5 7-141 0,0-3-126 0,7 3-53 15,7 0-15-15,6 0 0 0,0 1 67 0</inkml:trace>
  <inkml:trace contextRef="#ctx0" brushRef="#br0" timeOffset="137351.1684">22853 18145 97 0,'6'-3'426'0,"-6"-2"59"0,0 1 34 0,7 1 1 16,-14 0-151-16,7 3-129 0,0 0-80 0,-6 0-38 15,-7 0-6-15,6 3 26 0,-6 0 40 16,1 1 51-16,-8 1 36 0,0 1 23 0,7 5 3 15,-13-3-21-15,6 6-38 0,8-3-52 0,-8 1-44 16,7-2-32-16,1 5-29 0,-2-4-23 16,14 0-14-16,-6 0-13 0,12 0-9 15,8-4-8-15,-2 0-4 0,14 1-2 0,1-4-3 16,-2-4 1-16,7 3-1 0,-5-3-1 0,-1 4-2 16,-6-4-2-16,-8 4 6 0,2 3 4 15,-8-3 4-15,0 4 2 0,-12 2-11 16,-7 1-61-16,0 0-146 0,-7 4-134 15,-5-1-238-15,5 4-214 0,-6-3-101 0,-1 4 1 16,1-5 108-16,7 1 112 0,-1-5 225 16</inkml:trace>
  <inkml:trace contextRef="#ctx0" brushRef="#br0" timeOffset="142492.267">17389 17885 294 0,'-7'-4'400'0,"0"0"33"16,1 1 24-16,-6-1-109 0,4 1-116 0,-4-2-74 15,-8 5-46-15,7-3-25 0,-7-1-14 16,1 4-13-16,-1 0-5 0,-6 0-8 0,0 0-5 16,0 0-4-16,-7-3-6 0,1 3-6 0,6 0-6 15,-7 0-1-15,1-4 1 0,-7 4 2 16,6-4 5-16,-6 4 5 0,1-7 7 0,-8 3 7 16,0-3 2-16,-6-1-1 0,-7 2-4 0,-6-2-4 15,0-3-13-15,-13-3-8 0,0 2-5 0,-7-1-5 16,-12-3-2-16,-1 1-6 0,0-3 3 15,-6 0 1-15,0-4-5 0,-1 0 1 0,1 0 2 16,7 0 2-16,-8-4 0 0,7 1-3 0,-5 0-4 16,5-1-7-16,0-4-7 0,6 5-4 15,1-5-2-15,7 1 3 0,6 0 6 0,0-1 6 16,6 1 3-16,7 0 5 0,0-4 1 16,6 6-1-16,0 0-2 0,8 0-2 0,-2 5-3 15,7 0-3-15,8 0-3 0,-1 8-2 0,6-4-2 16,7 2 0-16,0 2 2 0,6 2 1 15,7-2 1-15,1 3 4 0,-2 0 1 16,8 3 2-16,-1-2 0 0,1 3 3 0,6-1 2 16,0 1-1-16,0 0 2 0,-7 3 0 0,7 0-3 15,7 1-1-15,-7 3 0 0,0 0-1 16,6 0-1-16,7 3 0 0,-7 1 4 0,14 2 1 16,0 3 1-16,-1-6 1 0,7 5 0 15,7-1 0-15,-1 0 0 0,1-4-1 0,7 5-2 16,-2-4 2-16,1 0 0 0,7-1 2 0,-1-3-2 15,2 0-2-15,-9-3-1 0,7-5-5 16,-5 5-5-16,-15-8-4 0,9 3 0 0,-15-3-1 16,-5-3 3-16,-8-1 0 0,-12-4 2 0,-2 1 3 15,-4 0-1-15,-15-4 7 0,1 3 2 16,-13-2 4-16,1 3 2 0,-9-5 4 0,2 4 7 16,-7 5 5-16,-7 3 14 0,1 4 22 15,-1 3 35-15,0 4 49 0,1 8 40 0,6 6 18 16,0 9-2-16,-1 5-14 0,14 6-30 0,1 10-55 15,5 3-73-15,7 5-84 0,6 2-76 16,7 2-56-16,7-5-76 0,12-4-142 0,7 5-158 16,7-8-41-16,0-4 12 0,6-4 20 15,-1-2 51-15</inkml:trace>
  <inkml:trace contextRef="#ctx0" brushRef="#br0" timeOffset="143174.4425">5939 15518 177 0,'0'4'469'0,"0"0"49"0,0 3 33 16,0 12 35-16,0-2-198 0,0 16-127 15,7 1-61-15,5 9-25 0,-4 1-15 0,4 7-16 16,2 1-20-16,5 3-18 0,-6 0-19 0,6 3-22 16,-5-3-16-16,5 0-18 0,1-4-19 15,-8 0-27-15,8-6-37 0,0-4-43 16,-1-2-43-16,-6-9-32 0,6-1-38 0,1-7-74 16,-7-4-113-16,0-3-105 0,-6-8-35 0,5-7-10 15,-4 0 22-15,-2-10 83 0</inkml:trace>
  <inkml:trace contextRef="#ctx0" brushRef="#br0" timeOffset="143386.8737">6311 15496 265 0,'-7'3'545'0,"-6"9"83"0,0 3 61 0,-7 11 43 0,1 6-240 15,-1 8-140-15,-6 9-100 0,0-2-69 0,0 7-46 16,0-2-32-16,7 3-21 0,-8 0-15 15,1 0-13-15,7 0-11 0,-7 0-17 0,6-4-44 16,0 1-67-16,1-1-80 0,-1-4-61 16,2-6-53-16,4-1-117 0,1-7-184 0,7-4-55 15,-8-3 13-15,8-8 27 0,0-3 35 16,6-8 108-16</inkml:trace>
  <inkml:trace contextRef="#ctx0" brushRef="#br0" timeOffset="143742.9203">6467 16005 212 0,'6'4'486'0,"0"4"52"0,-6-1 37 0,8-4 25 15,-2 4-226-15,7-3-128 0,-7 0-71 16,14 0-44-16,0-4-31 0,-1 0-23 0,0-4-24 15,8 0-29-15,-1-3-51 0,0 3-43 16,-1-3-49-16,-5 4-142 0,0-5-196 0,-7 8-94 16,-7 0-21-16,0 0 5 0,-12 8 29 15,0-5 132-15</inkml:trace>
  <inkml:trace contextRef="#ctx0" brushRef="#br0" timeOffset="143881.5492">6564 16185 224 0,'7'3'496'0,"6"1"49"0,-7 0 24 0,7-4 13 0,7 0-247 0,0-4-152 0,-1 0-103 0,7 1-59 16,6-5-86-16,-5 2-173 0,-1 2-169 15,0-4-84-15,-7 1-34 0,7 3-13 0,-6-3 48 16</inkml:trace>
  <inkml:trace contextRef="#ctx0" brushRef="#br0" timeOffset="144575.4843">7522 15705 292 0,'6'-15'486'16,"-6"4"42"-16,0 0 21 0,0 4-29 15,7 7-213-15,-7 4-119 0,6 7-62 0,1 3-22 16,-1 8-1-16,8 3 19 0,-8 1 16 16,7 8 21-16,0-1 25 0,0 4 17 0,7 0 12 15,-8-1 9-15,8-3 3 0,0-4-5 16,-1 0-19-16,-5-4-19 0,4 0-23 0,2-2-30 16,-1-9-30-16,-5 2-26 0,6-2-18 15,-8-3-13-15,1-3-10 0,-6-1-7 16,6-4-8-16,-7 1-1 0,1 0 0 0,-7-1 1 15,7-6 0-15,-1-1-2 0,-6-3 0 0,6-5-7 16,1-2 0-16,6-4-5 0,-6-8 0 16,-1 1-1-16,8-8-2 0,-8-4-6 0,6-11-16 15,2 1-17-15,-1-8-26 0,-1-7-28 16,8 2-29-16,-6 2-34 0,-2 3-37 0,1 4-48 16,-6 7-43-16,6 11-43 0,-7 3-9 15,-6 12 4-15,6 7-12 0,-6 8-50 0,0 10-119 16,-6 8-33-16,0 11-10 0,-7 3 7 15,6 8 49-15,1 2 106 0</inkml:trace>
  <inkml:trace contextRef="#ctx0" brushRef="#br0" timeOffset="144808.3822">8212 15954 158 0,'0'-14'461'0,"0"-2"58"0,7 6 53 0,-7 0 51 0,0 2-183 16,0-1-106-16,6 6-25 0,-6 3-3 0,6 3-10 16,2 2-19-16,4 2-17 0,-5 4-33 15,6 3-56-15,0 5-50 0,-7-1-43 0,8 4-51 16,-2-3-72-16,1 3-105 0,1 0-103 0,-8-4-68 16,7-3-51-16,-6-1-84 0,-1 1-109 15,0-5-52-15,-6 2 16 0,7-5 22 16,-7-3 31-16,0-4 91 0</inkml:trace>
  <inkml:trace contextRef="#ctx0" brushRef="#br0" timeOffset="144986.9048">8446 15870 224 0,'0'-3'490'0,"0"3"58"0,-6 3 56 0,0 4 45 0,-8 8-222 0,2 3-122 0,-1 3-70 0,-1 6-51 0,2-2-52 0,-8 4-42 16,7 1-41-16,0 0-45 0,0-1-56 15,-1-3-52-15,2 2-40 0,-1-2-54 0,6-3-134 16,-6-2-165-16,7-3-61 0,0-3-10 16,-2 0 7-16,8-4 38 0,0-3 129 0</inkml:trace>
  <inkml:trace contextRef="#ctx0" brushRef="#br0" timeOffset="145288.1019">9241 15573 38 0,'0'-11'448'0,"0"4"67"0,-6 4 49 0,-8 3 47 0,8 3-78 15,-13 8-123-15,5 7-36 0,-5 4 11 16,0 8 14-16,-1 2 6 0,-7 9-24 15,2-1-47-15,5 11-59 0,-6-3-67 0,6 8-57 16,1-6-52-16,6 1-40 0,6-2-33 0,7-5-31 16,0-5-27-16,14-5-36 0,-1-9-67 15,7-3-117-15,-2-7-116 0,2-5-73 0,7-2-62 16,-1-8-133-16,-7-3-128 0,-6-2 18 0,0 2 70 16,0-1 55-16,-6-3 66 0,-7 0 156 15</inkml:trace>
  <inkml:trace contextRef="#ctx0" brushRef="#br0" timeOffset="145430.7212">8890 16046 349 0,'0'-12'750'0,"0"5"152"0,12-3 79 0,1-2 45 0,7-2-251 0,6 3-221 0,13-4-241 0,1 1-167 0,5-6-167 0,7 7-224 0,-7-1-211 0,2-6-292 0,-9 9-148 15,1 0-63-15,-6 4 47 0,-7 0 155 0,-6 7 176 16</inkml:trace>
  <inkml:trace contextRef="#ctx0" brushRef="#br0" timeOffset="146418.4201">24611 9093 169 0,'7'-5'478'0,"-7"5"67"0,0-3 40 0,0 0 24 16,0-1-202-16,7 0-124 0,5 4-63 16,1 0-44-16,1 0-30 0,12 0-18 0,-7 0-19 15,7-3-54-15,0 3-81 0,0 3-72 16,1-3-54-16,-8 0-96 0,0 0-161 16,-6 0-135-16,1 4-34 0,-14-4 7 0,0 0 18 15,0 4 77-15</inkml:trace>
  <inkml:trace contextRef="#ctx0" brushRef="#br0" timeOffset="146556.0543">24741 9169 238 0,'8'5'497'0,"-2"-3"46"0,7 3 21 0,0-5 16 0,6 0-258 15,1 3-151-15,0-3-97 0,5 0-77 0,-5 0-145 0,6-3-210 0,-6 3-110 0,-1-5-53 0,-5 5-17 0,4 0 17 0,-4-2 114 16</inkml:trace>
  <inkml:trace contextRef="#ctx0" brushRef="#br0" timeOffset="147397.8003">25530 8741 364 0,'0'-4'444'15,"0"0"45"-15,0 1 31 0,0-1-122 0,6 0-123 16,-6 1-89-16,0 3-54 0,0-4-30 15,6 1-16-15,2 3-1 0,-2-5 12 0,0 5 15 16,7-7 17-16,0 7 15 0,0-3 16 16,1 3-3-16,5 0-5 0,-6 0-7 15,0 3-9-15,0 4-6 0,0 1-3 0,-7-1 9 16,-6 8 8-16,0-1-2 0,-6 5-5 16,0 4-16-16,-8-2-22 0,-5 1-26 0,-1 4-24 15,-6 0-15-15,7-1-13 0,-1 0-8 16,0-2-3-16,1 3-3 0,6-5 0 15,7-3-4-15,-1 1-1 0,7-1-4 0,0-3-12 16,7 0-23-16,6-1-53 0,0-3-75 16,7 0-91-16,-1-8-74 0,7 5-38 0,-6-8-34 15,6 4-71-15,-1-4-103 0,-5-4-31 16,0 4 13-16,-1-3 15 0,-6 3 39 16,0-5 109-16</inkml:trace>
  <inkml:trace contextRef="#ctx0" brushRef="#br0" timeOffset="147625.1921">26063 9051 249 0,'0'-2'583'0,"8"2"95"15,-2 0 52-15,0 0 25 0,-6 0-244 16,0 2-160-16,0-2-150 0,0 5-94 0,0-1-51 15,0-1-24-15,0 1-22 0,0 3-58 16,0-3-70-16,0 0-52 0,0-1-81 0,-6 0-176 16,6 2-161-16,0-2-40 0,0 1 16 15,6-4 26-15,-6 0 66 0</inkml:trace>
  <inkml:trace contextRef="#ctx0" brushRef="#br0" timeOffset="148039.4529">26298 8767 103 0,'13'-8'450'0,"-6"8"51"0,0-3 28 0,5 6 16 0,-6 1-176 0,8 3-165 0,-8 1-87 0,7 2-42 0,1 5-21 0,4 0-9 0,-4 3-1 0,-8 0-1 15,8 0-5-15,-1 4-5 0,-7 1-5 16,0-2-7-16,-6-2-5 0,7 3-7 0,-7-4-2 15,-7 1 0-15,1-1-5 0,0-3-1 16,-7-1 3-16,-1-3 2 0,2-3-2 0,-8-2-2 16,7 2-2-16,-7-4-5 0,8-4-5 15,-2-4-7-15,2 1-7 0,5-5-6 16,0-6-2-16,7-1 0 0,7-3 0 0,0-1 3 16,11-3 6-16,2-4 3 0,0-2 6 15,5 2 4-15,9-8 3 0,-2 5 8 16,-6-4 9-16,7 5 17 0,-14-2 17 0,1 8 23 15,-7 0 22-15,-7 3 17 0,-6 1 7 16,0 7-7-16,-6-3-10 0,-7 6-19 0,-7 1-23 16,7 0-20-16,-13 7-14 0,6-4-11 15,-6 4-31-15,1 4-47 0,-1-4-41 0,0 7-35 16,6-3-95-16,1 3-190 0,-1 0-106 16,7 4-26-16,0-4 2 0,0 4 15 0,7-3 85 15</inkml:trace>
  <inkml:trace contextRef="#ctx0" brushRef="#br0" timeOffset="148272.4356">26838 8697 172 0,'14'-4'469'0,"-8"8"45"0,1-4 27 0,-7 3 25 0,7 4-196 0,-7 1-125 16,6 7-61-16,-6-1-19 0,-6 5-3 0,6-1-10 15,-7 4-19-15,7 4-26 0,-7-4-22 16,1 7-22-16,-8-3-36 0,8-1-46 0,-7 1-47 16,7-4-45-16,-1 3-33 0,1-5-28 15,-1-3-51-15,1-2-99 0,6 0-139 0,-6-4-57 16,6-8-20-16,0 0 0 0,6-3 48 16</inkml:trace>
  <inkml:trace contextRef="#ctx0" brushRef="#br0" timeOffset="148571.3859">27093 8770 116 0,'6'-7'477'0,"-6"3"75"0,0 1 67 0,0 3 73 0,-6 7-130 0,0 4-124 0,-8 3-69 0,2 5-44 0,-2-1-46 0,1 8-56 0,0-1-51 0,-6 5-45 0,-1 2-41 0,7 1-32 0,0 4-35 0,6-4-33 0,1 0-17 0,6-4-10 0,6-3-8 15,1 0 1-15,13-7 13 0,0-5 16 16,-2-3 10-16,9-9 4 0,-1 3 5 0,-6-5 0 16,5-5 2-16,-11 3-2 0,5-5-1 15,-12-1-4-15,-1 0-2 0,-6-2-1 0,0 6-5 16,-13-3-4-16,0 3-25 0,-7 0-41 0,1 4-53 16,-7 4-59-16,0 0-48 0,6-1-38 15,1 1-111-15,-1 3-165 0,0-2-56 16,7 2 0-16,7 0 20 0,0 4 27 0,6-4 128 15</inkml:trace>
  <inkml:trace contextRef="#ctx0" brushRef="#br0" timeOffset="153493.4106">27783 9074 247 0,'0'-3'386'0,"-6"-1"41"0,-1 0 29 0,0-3-99 16,1 2-106-16,0 3-69 0,-1-2-48 15,1-3-32-15,-1 3-23 0,0 4-12 0,1-4-15 16,-7 0-14-16,6 4-9 0,-5 0-9 16,5 0-2-16,-6 4-4 0,0-4-2 0,-1 4 1 15,2 0-4-15,-1 3-1 0,0-1-4 16,0-1-1-16,-1 2-1 0,8 4-1 15,-7-3-1-15,7 3-1 0,-1-1 2 0,1 1-2 16,6 0-3-16,0 4-2 0,6-4-3 16,7 0-1-16,0 1-3 0,7-2-2 0,-1-2 2 15,13-1 1-15,-5-5 5 0,5 3 1 16,-6-1 4-16,1-1 2 0,-1 2 1 16,-6 1 3-16,-1-2 5 0,-6 3 5 0,-7 1 4 15,1-1 4-15,-7 0 4 0,-7 4 0 16,1-3-2-16,-7 3-4 0,-6-1-4 15,-1 1-4-15,-6 0-7 0,-1 4-3 0,1-4-4 16,1 0-18-16,-1 1-58 0,0-2-155 16,-1 1-159-16,1-4-84 0,7 1-44 0,6-5-8 15,0 2 45-15</inkml:trace>
  <inkml:trace contextRef="#ctx0" brushRef="#br0" timeOffset="155694.7661">30857 11601 94 0,'0'-3'253'0,"7"-4"23"0,-7 3-16 15,0-3-58-15,0-1-44 0,-7 1-20 0,1 0-13 16,6 0 0-16,-6-4 10 0,-2-1 11 15,2 2 6-15,0-1-6 0,-8 0-8 0,8-1-13 16,0-2-18-16,-1 3-22 0,1-4-20 16,-1 1-15-16,0-1-11 0,1 4-7 0,0-4-5 15,-8-3-4-15,8 4-5 0,-7-1-4 16,0-1-3-16,0 6-5 0,-1-5-3 0,-4 1 3 16,-2-1-3-16,1 0-2 0,-7 1-1 15,-1 3-2-15,1-3 1 0,-6 2-5 0,-1 1 3 16,1 0 0-16,-7-4 3 0,6 8-1 0,-7-4 1 15,8 0 0-15,-7 0-2 0,0 4 1 16,7-4 0-16,-14 0 2 0,7 4 1 16,0-4-1-16,-1 0 0 0,2 4-2 0,-1-4 1 15,0 3-2-15,-1-3 0 0,-5 3-1 16,5-2 3-16,-5 2 5 0,6 1 1 0,-1 0 0 16,-5 0 0-16,7-1 1 0,-2 1-4 15,1 3-3-15,-6-3 2 0,5 3-2 16,1 0 0-16,0-3 1 0,1 4 0 0,-2-5 0 15,1 5-1-15,0-5-1 0,0 5-1 16,0-4 0-16,0-1 0 0,0 1-1 0,-7-1 1 16,7 1 0-16,0-1 0 0,-7 1 1 15,7 0 1-15,-7-4 0 0,7 0 0 16,-6-1 0-16,5 2 0 0,2-1-1 0,-7-3-1 16,5-5-1-16,-5 4 2 0,6-3-3 15,-7 1 2-15,7-3 1 0,0-2-2 0,-1 4 0 16,-5-3 2-16,13 2 0 0,-7 1-3 15,-1-5 2-15,8 2 3 0,-1 2 5 0,-6-3-2 16,7 0 2-16,5 4 1 0,-5-4 2 16,6 0-5-16,0-3-3 0,7 2 1 0,-8 2 0 15,8-5 0-15,6 3-2 0,-7-2 0 16,7-1 1-16,6 1 0 0,-5 0-1 0,5-1 3 16,1 3-3-16,-1-2 4 0,-6-1-3 15,13 1-1-15,-6 3 0 0,-8-4-5 16,14 5 2-16,-6-2 1 0,0 1 2 0,-1 0 1 15,1 3 1-15,-1 2 2 0,0-3 1 16,1 6-2-16,0 1-3 0,-2-4 2 0,8 7 0 16,-6 0-2-16,0 2-2 0,6 0 2 15,0 5 1-15,-6-1-1 0,6 1-1 0,6-1-1 16,-6 4 2-16,6 4-2 16,0 3 0-16,2 0-1 0,-2 8 1 0,7-1 1 15,-6 6-2-15,-1 0 1 0,1 7 0 0,-1-2 2 16,0 1-3-16,8-1 3 0,-8 2 0 15,7-6 0-15,-6 5-1 0,-1-4-1 16,7-4 2-16,-7-4-1 0,1 1 1 0,0 0 0 16,-1-4 1-16,0-3 1 0,-6-6 1 15,8 3-2-15,-8-2 2 0,0-3-1 0,0-3 0 16,0-2-2-16,0-2 1 0,-8-7-1 16,8-1-2-16,-6 0-2 0,6-3-1 0,-6-4-2 15,6-4-4-15,-7 1-1 0,7-1-1 16,-7-3 2-16,7 3 2 0,0 1 2 15,0-2 2-15,0 6 3 0,0-2 7 0,0 6-2 16,0 2-1-16,0 1-2 0,0 3 0 16,-6 4 0-16,6-1-4 0,-6 4 1 0,-7 4-1 15,-1 4 1-15,2 4 0 0,-8 2 2 16,1 5-1-16,-7 4 2 0,-7-2 0 16,7 5 1-16,-7 1-1 0,1 2-1 0,6 1-14 15,-13 3-51-15,5-4-106 0,-4 5-178 16,-1-5-97-16,0 1-48 0,-1 0-12 15,-5-5 34-15</inkml:trace>
  <inkml:trace contextRef="#ctx0" brushRef="#br0" timeOffset="167139.5233">5711 16965 282 0,'13'29'565'0,"-6"1"89"0,-1 7 73 15,0 3 51-15,2 7-250 0,-8 1-149 16,0 7-116-16,0 0-79 0,6 4-69 0,-6-5-46 15,0-2-27-15,0 0-15 0,0-5-12 0,6-4-16 16,0-6-35-16,2-4-54 0,-2-4-70 16,0-3-56-16,1-10-36 0,-1-3-62 0,1-9-95 15,0-4-124-15,5-4-35 0,-12-7-1 0,7-3 11 16,-7-5 54-16,7-2 115 0</inkml:trace>
  <inkml:trace contextRef="#ctx0" brushRef="#br0" timeOffset="167362.4338">5919 16998 184 0,'0'4'547'0,"-12"6"146"0,-2 2 100 0,-5 2 70 0,-1 9-164 0,-6 2-142 0,0 8-118 0,1 4-128 0,-1-1-87 0,-1 5-64 15,-5 3-51-15,6-4-36 0,-7 4-25 0,7-4-16 16,0 1-14-16,7-4-14 0,-7-2-23 0,6 2-53 15,0-4-112-15,1-4-124 0,5-3-78 16,2-4-104-16,5 0-158 0,-6-7-120 0,7-1 19 16,-1-6 75-16,7-1 54 0,0-7 99 0</inkml:trace>
  <inkml:trace contextRef="#ctx0" brushRef="#br0" timeOffset="167716.2813">6004 17258 237 0,'0'-3'596'16,"7"-1"113"-16,-7 1 60 0,0-2 34 0,13 2-228 16,0-1-169-16,7-3-161 0,6 0-111 0,6 0-57 15,7-4-34-15,-6-1-43 0,6 1-84 16,-1 0-93-16,-5 0-66 0,-7 8-155 0,0-5-209 15,-6 8-88-15,-1 0 13 0,-5 8 52 0,-8-5 49 16,-6 8 143-16</inkml:trace>
  <inkml:trace contextRef="#ctx0" brushRef="#br0" timeOffset="167867.1358">6180 17361 254 0,'-13'11'580'0,"7"0"86"0,6-4 46 0,0 1 23 0,12-8-242 0,2 0-173 0,12 0-147 0,0-8-139 0,7 1-109 0,6-4-121 0,6 0-253 0,-6 4-149 0,-6-5-70 0,6 9 12 0,-7 3 43 0,1 0 87 0</inkml:trace>
  <inkml:trace contextRef="#ctx0" brushRef="#br0" timeOffset="168901.2992">7000 16844 319 0,'0'0'378'0,"0"0"37"0,0 0-8 15,0 0-92-15,0 0-81 0,0-3-59 0,0 3-36 16,0 0-26-16,0 0-18 0,0-4-16 16,0 4-15-16,0 0-11 0,8-4-14 0,-8 4-7 15,6-3-3-15,-6 3-4 0,6-4-3 0,1 1-2 16,-1 3 2-16,1-5 6 0,0 5 14 15,5 0 19-15,2 0 20 0,-2 0 20 0,8 0 12 16,-7 0 5-16,7 5 5 0,-1-2 0 16,-6 4 10-16,0 1 17 0,0 3 31 0,0 4 28 15,-7-1 13-15,2 9 8 0,-8-2-10 16,-8 5-16-16,2-1-27 0,-7 8-24 0,0 0-19 16,-6 0-15-16,5 4-10 0,-5-8-14 0,6 4-13 15,0-8-13-15,0 5-12 0,6-8-12 16,1 0-8-16,0 0-5 0,12-4-8 0,-6-2 0 15,13-3-1-15,7-1 0 0,-1-5-3 16,7 0-5-16,6-3-1 0,2-4-15 16,-2 0-19-16,7 0-30 0,-6-4-58 0,-1 4-145 15,1-3-155-15,-1-6-112 0,-6 7-171 0,0-6-184 16,1 4-59-16,-8-3 84 0,-6 1 128 16,6-3 99-16,-5 2 179 0</inkml:trace>
  <inkml:trace contextRef="#ctx0" brushRef="#br0" timeOffset="169233.2366">7724 16837 350 0,'12'-19'492'0,"-5"5"46"0,0 0 33 0,-1 3-51 0,1 3-191 0,-7 5-91 0,0 6-17 0,-7 5 26 0,7 3 26 0,-6 7 29 0,-1 4 17 0,-6 7-4 0,7 4-35 0,-8 4-60 16,2 7-50-16,5 0-50 0,-6 3-42 15,6-3-32-15,1 0-20 0,6-4-12 0,0-3-6 16,0-8-4-16,6-3 0 0,8-4 0 16,-1-8 1-16,-1 1-1 0,8-8-1 0,0-7 1 15,-1 0-3-15,1-3-1 0,0-7-1 16,-8-2-2-16,1 1 2 0,1-3 1 0,-8-1-1 16,0 4 1-16,-6-4 0 0,-6 4 2 0,6 0-2 15,-13 0-4-15,6 8-5 0,-6-6-15 0,1 9-23 16,-2-2-54-16,-6 2-99 0,14 2-105 15,-7-2-69-15,0 5-72 0,6-1-130 0,1-1-133 16,0 4 0-16,0-3 55 0,6 3 44 16,0 0 73-16,6 1 146 0</inkml:trace>
  <inkml:trace contextRef="#ctx0" brushRef="#br0" timeOffset="169420.2087">8036 17258 8 0,'20'0'460'0,"-7"0"92"0,-7 0 88 0,8 4 98 0,-8-4-29 0,0 4-145 0,7-1-91 0,-6 1-71 0,0 0-77 0,-7 3-89 0,6 1-85 0,0-5-66 0,1 4-78 0,-7 0-114 0,7 1-137 0,-7-1-94 0,0-2-169 16,0 1-219-16,0-2-82 0,0-1 32 0,-7 1 92 15,7 0 69-15,0-4 154 0</inkml:trace>
  <inkml:trace contextRef="#ctx0" brushRef="#br0" timeOffset="169652.3283">8323 16931 299 0,'0'-6'513'0,"-7"-1"61"0,7 3 36 0,0 1-1 0,-6 3-206 0,0 3-107 0,6 1-72 0,-8 3-33 0,8 4-3 0,-6 1-7 0,6 2-16 0,0 0-23 0,0 1-13 0,0 3-22 16,6-3-32-16,-6 3-29 0,8-4-45 0,4 2-53 16,-5-2-73-16,-1-2-69 0,8-2-51 15,-2-6-35-15,2-1-24 0,-2-3-39 0,2-3-57 16,-1-1-85-16,-1-3-39 0,-5-4-13 0,0 0 22 16,5-4 68-16</inkml:trace>
  <inkml:trace contextRef="#ctx0" brushRef="#br0" timeOffset="169826.1911">8492 16895 234 0,'0'-3'478'0,"7"3"56"0,-7 3 54 0,0 6 43 0,0 1-118 0,0 5-60 0,-7 4-13 0,1 1 1 0,6 6-15 0,-7 4-50 0,1 2-89 0,-1 2-77 0,-6 2-69 0,6 0-65 0,1 1-63 0,0 0-67 0,6-4-61 0,-7-7-85 0,7 3-100 0,0-7-77 0,7-3-31 0,-1-5-24 0,0-6-61 0,1-2-101 0,0-6-27 0,6 0 21 0,-7-6 20 15,7-2 48-15,6-6 104 0</inkml:trace>
  <inkml:trace contextRef="#ctx0" brushRef="#br0" timeOffset="170179.2507">8967 16877 8 0,'7'-18'442'0,"0"0"64"0,-7 3 36 0,0 0 25 0,0 4-100 0,-7 1-179 0,0-1-99 0,1 6-51 0,-6 2-23 0,-2 0-10 0,1 3-11 0,-7 6-8 0,1-1-12 0,0 2-6 0,-1 4-13 0,1 3-12 0,-1 1-13 0,0 0-10 15,7 3-7-15,-6 0-6 0,6-3-4 16,-1 4-3-16,8-1-3 0,0-4-7 0,6 1-20 16,0-5-21-16,0-2-19 0,6 3-17 0,8-7-8 15,-2-4 4-15,1 0 14 16,7 0 28-16,0-4 32 0,-8 4 41 0,2 0 50 15,5 0 69-15,-6 4 78 0,0-1 78 0,0 5 63 16,0 2 35-16,-7 9-1 0,-6-1-34 16,0 5-63-16,0-2-73 0,0 1-69 0,0 0-55 15,-6 0-40-15,6 4-36 0,-6-5-35 0,6 2-46 16,-7-4-78-16,7-1-152 0,0-4-138 16,0 1-85-16,0-4-127 0,0-4-156 0,0 0-66 15,7-3 76-15,-7 1 96 0,6-5 74 16,0-5 135-16</inkml:trace>
  <inkml:trace contextRef="#ctx0" brushRef="#br0" timeOffset="170436.1773">9144 16717 300 0,'0'-12'490'0,"6"5"41"0,-6-4 27 0,6 7-8 0,1 1-169 0,0 3-46 0,-1 3 18 0,7 4 47 0,0 4 41 0,6 5 15 0,-5 4-25 0,-2 3-61 0,-5 7-75 0,6 3-73 16,-6 3-56-16,6 4-42 0,-6 1-38 15,-7 3-23-15,0-1-16 0,0 2-19 0,0-2-24 16,-7 1-27-16,-6-4-41 0,6-3-82 0,-6-4-166 16,0 0-140-16,-7-4-116 0,8-4-174 15,-15-2-153-15,1-1-27 0,0-4 113 0,-7-3 113 16,-5 0 112-16,-7-4 183 0</inkml:trace>
  <inkml:trace contextRef="#ctx0" brushRef="#br0" timeOffset="170918.2625">7000 16596 230 0,'-18'6'468'15,"-2"5"48"-15,0 5 34 0,-5 2 5 0,5 3-167 16,0 9-83-16,-6 3-27 0,13 10 10 16,-13 1-4-16,13 8-21 0,0 7-36 0,0 3-53 15,-1 1-52-15,8-2-70 0,6 5-82 0,0-7-95 16,6-1-80-16,14-6-55 0,0-4-99 16,6-4-163-16,13-7-105 0,0-5-4 0,7-3 24 15,5-3 26-15,8-5 85 0</inkml:trace>
  <inkml:trace contextRef="#ctx0" brushRef="#br0" timeOffset="171649.7994">9873 16687 227 0,'7'-14'449'0,"-7"-1"51"0,6 4 32 0,-6 0-37 0,0-1-139 16,0 5-76-16,-6 3-22 0,-8 1 25 16,8 3 57-16,-13 3 44 0,-1 8 21 0,0 1-5 15,-6 10-30-15,7 0-48 0,-7 7-67 0,6 4-53 16,1 4-41-16,-1 2-32 0,0 2-29 15,7 6-22-15,7-2-21 0,-7 2-17 0,13 1-13 16,0-1-14-16,0-3-25 0,7 0-34 16,-1-3-53-16,7-1-98 0,7-4-170 15,-1-3-117-15,1 1-77 0,6-6-74 0,-6-5-80 16,5-2-77-16,-5-2 78 0,6-4 71 0,0-5 67 16,0-2 90-16</inkml:trace>
  <inkml:trace contextRef="#ctx0" brushRef="#br0" timeOffset="174647.4093">10048 17090 93 0,'-6'-7'322'16,"0"-1"42"-16,0-3 32 0,-2 1-49 0,2-2-105 15,6 1-64-15,-6 0-39 0,6 3-32 16,0-2-26-16,0-1-20 0,0 4-12 16,6-1-12-16,-6 0-11 0,6 2-9 0,-6-2-4 15,8 5 3-15,-2 0 0 0,-6-2 4 0,6 2 8 16,0-1-1-16,2-1 3 0,-2 3-2 16,7-2-2-16,0 4-3 0,0-4-8 0,-7 1 0 15,14 3-1-15,-7-4-3 0,0 4 2 0,0 4 5 16,1-4 3-16,-2 7 1 0,1-3 3 15,-6 3 4-15,6 5-1 0,-7-2-2 0,-6 8-1 16,6 0-4-16,-6 0-3 0,-6 8-4 16,6 0-2-16,-6 3-2 0,-7 1-4 0,6-1 0 15,-6-2-2-15,1-2 0 0,-2 0-2 0,1-3-2 16,6 0 1-16,-6-3 0 0,7-5 1 16,-8 0-1-16,8-3-1 0,0 0 1 0,6-7 0 15,0 4-1-15,0-8 1 0,6 2 1 16,0-4 1-16,2-2 1 0,4 0 1 0,8-3 0 15,-7-1-1-15,7 1 0 0,-1 0-2 16,1-1-4-16,-8 5-5 0,8-1-4 0,0 4-4 16,-7 0-8-16,0 0-11 0,0 4-20 0,-7-1-39 15,8 1-62-15,-8 3-104 0,7-3-140 16,-7 1-64-16,-6 1-19 0,7-2 20 0,0 3 54 16</inkml:trace>
  <inkml:trace contextRef="#ctx0" brushRef="#br0" timeOffset="174910.0473">10537 17211 40 0,'0'0'411'0,"0"0"64"16,0 0 37-16,0 0 21 0,0 0-153 0,0 4-136 15,0-4-95-15,0 3-58 0,0 1-37 0,0 3-18 16,0-3-13-16,0 3-7 0,0 1-5 16,0-5-4-16,0 4-3 0,0 1-1 0,0-1-3 15,0 0-4-15,0-3-14 0,0 4-37 0,0-5-74 16,0-3-153-16,6 3-134 0,-6-3-68 16,0 0-26-16,0-3 16 0,0 0 65 15</inkml:trace>
  <inkml:trace contextRef="#ctx0" brushRef="#br0" timeOffset="175371.4589">10739 16911 16 0,'13'-7'320'0,"-7"-2"47"0,8 2 41 15,-1 3 0-15,0 1-100 0,-7 3-63 0,7 3-44 16,1 5-34-16,-2 4-30 0,8-2-27 16,-14 5-28-16,7 4-23 0,1 1-21 0,-2-1-13 15,2 3-9-15,-8 4-5 0,0-5-5 16,1 2-3-16,-1-1 0 0,1-4-1 0,-7 0-1 16,0 1 0-16,0-5 1 0,-7 1 0 0,1-4-1 15,-1-3 0-15,-5-1 0 0,5-3 0 16,-6-4-1-16,0 0 0 0,0-9-1 0,6 2-2 15,-5-4-4-15,5-7-5 0,0 0-6 16,1-8-9-16,0 1-9 0,6-1-6 0,0-3-4 16,0 0 0-16,6-1 5 0,0 1 6 0,1 2 8 15,0 0 9-15,5 0 13 0,-5 2 11 16,6 3 10-16,-6 3 15 0,-1 1 9 0,-6 4 6 16,0-2-4-16,0 7-1 0,0 1-4 0,-6-1-10 15,-8 3-7-15,8 6-7 16,-7-4-4-16,-7 8-3 0,8-4-3 0,-8 6-2 0,0-1 2 15,7 2 1-15,-7 4-1 0,1 0-7 16,6-1-13-16,-6 6-32 0,5-5-63 16,2 4-124-16,5-1-151 0,0 1-76 0,1 0-31 15,6-5 9-15,0 5 49 0</inkml:trace>
  <inkml:trace contextRef="#ctx0" brushRef="#br0" timeOffset="175704.908">11149 16852 1 0,'0'-8'361'0,"0"-3"64"15,0 4 46-15,0-4 29 0,-6 4-139 0,6 3-97 0,-6 0-79 16,-1 1-58-16,7 3-43 0,-7 0-27 16,1 7-18-16,6 0-10 0,-6 5-6 0,6 2-3 15,0 1-1-15,-7 3-3 0,7 4-2 0,0 0-3 16,7 0-1-16,-7 0-3 0,0 4-3 16,0-1-2-16,6-3-2 0,-6 3-3 15,0-2-7-15,0-1-7 0,6 0-29 0,-6-4-66 16,0 0-138-16,-6-7-151 0,6 0-75 0,0 0-36 15,0-7 6-15,0-1 54 0</inkml:trace>
  <inkml:trace contextRef="#ctx0" brushRef="#br0" timeOffset="176014.1533">11358 16823 292 0,'-6'3'462'0,"-2"4"47"0,-4 4 28 0,-1 4-59 16,0 3-184-16,6 9-112 0,-6-2-74 0,6 0-45 16,1 5-27-16,0-2-16 0,6 2-8 0,0 0-4 15,0-1-2-15,6-4-3 0,7 1-2 16,0-4 1-16,7-4 0 0,-1-4-2 0,1-2 0 16,-1-1 0-16,7-7 1 0,-6-1-1 0,0-3-2 15,-7 0 1-15,-1-3-1 0,2-5 0 16,-8 1-2-16,-6 0 1 0,0-5 0 0,-6 5-1 15,-8 0-1-15,2 3 3 0,-8 2-1 16,1-3-1-16,-7 5-2 0,-1 0-1 0,1 5-5 16,7-3-17-16,-7 5-41 0,6-3-87 15,8 3-165-15,-2-2-111 0,1 2-56 0,7-3-15 16,6-1 23-16,6 1 81 0</inkml:trace>
  <inkml:trace contextRef="#ctx0" brushRef="#br0" timeOffset="176300.389">11559 16661 128 0,'14'-14'368'0,"5"-2"52"0,-6 6 43 0,6 6-29 0,1 4-114 16,0 7-77-16,-1 5-58 0,-5 6-46 15,5 4-33-15,-6 11-26 0,0 0-19 16,-7 6-10-16,1 6-5 0,-7-1-7 0,0 4-2 16,0 2-4-16,0 2-3 0,-7 0-4 0,-5-5-4 15,5 4-3-15,-6-6-6 0,0-2-16 16,-7-3-19-16,8-3-19 0,-8-4-55 0,1-3-157 16,-1-5-172-16,0-3-80 0,-5-4-33 0,-2-2-8 15,-5-3 39-15</inkml:trace>
  <inkml:trace contextRef="#ctx0" brushRef="#br0" timeOffset="176700.3529">9619 18006 212 0,'0'-8'388'0,"-7"1"61"16,7 0 48-16,7-1-64 0,0 1-79 15,12 0-50-15,1-1-56 0,6-3-46 16,13 4-42-16,-7 0-40 0,7 3-39 0,1 1-34 16,-1 3-32-16,-1 0-54 0,1 3-76 15,-6 1-88-15,-7 0-82 0,0 2-158 0,-6-2-91 16,-7 7-14-16,-7-3 38 0,-6-1 69 15,-6 4 72-15</inkml:trace>
  <inkml:trace contextRef="#ctx0" brushRef="#br0" timeOffset="176851.3339">9821 18108 49 0,'-14'11'390'0,"8"-3"54"0,6-2 43 0,0-2 28 0,14 1-160 0,5-2-117 0,0-3-77 0,14 0-51 0,-1-3-72 0,7 3-81 0,1-5-79 0,-1 1-97 0,-7 1-158 0,1 3-85 0,-1-3-15 0,1-1 32 0,-7 4 47 0</inkml:trace>
  <inkml:trace contextRef="#ctx0" brushRef="#br0" timeOffset="195818.6992">14719 17804 196 0,'-14'0'326'0,"1"-3"34"16,1-1-2-16,-2 0-61 0,2 0-70 15,-8-4-50-15,7 2-32 0,-1 2-18 0,-4-7-11 16,4 5-12-16,-5-3-14 0,5 2-11 0,-4 0-8 16,-2-4-13-16,7 3-11 0,-7 1-10 0,0 0-4 15,1-4-2-15,-1 7-2 0,0-3-2 0,2-1 1 16,-2 1-2-16,0-4-5 0,-5 4-3 0,5 0-5 15,0 0-3-15,-6-1-3 0,0-3-2 16,6 3-2-16,-6 1 1 0,-6-1-1 0,6 2 2 16,-7-2 1-16,7 1 0 0,-7 0 3 15,1-1 1-15,-1 1 2 0,1 0-2 0,-1 3 0 16,-6-3-1-16,7-1 0 0,-1 1 0 16,-6 4-1-16,6-5 1 0,1 0 2 0,-7 5 9 15,6-5 5-15,1 6 2 0,-1-6 3 0,1 4 0 16,-7-3-5-16,13 3-6 0,-14 0-10 15,7-3-2-15,1 4-6 0,-1-2 3 0,-5 2-1 16,-1-4-1-16,-1 3 0 0,1 0-1 0,0 1 4 16,1 3 3-16,-9-4 1 0,9 0 4 15,-8 1 0-15,7-1 0 0,-6 1-1 0,-1 3-1 16,7-5-2-16,-7 2 3 0,7 0-3 16,-6-1 2-16,5 0-3 0,1 4-3 0,0-3-1 15,0 3-3-15,0-4 3 0,0 4-4 16,0-4 5-16,0 4 2 0,-1 0 3 0,2 4 3 15,-1 0-1-15,-1-1 7 0,1 1-5 16,7 3-2-16,-7 1-2 0,6-1-4 0,-5 4 3 16,4 0-3-16,2-1 1 0,-7 5-2 0,13-4 1 15,-7 5 4-15,1-3-3 0,5 3-1 16,1-6 0-16,1 5 0 0,-1 0 0 0,0-1-3 16,6 1 0-16,-7 0 1 0,2-1 1 15,5 1 2-15,-6 0 0 0,0-1 0 0,0 4 2 16,0-3-3-16,7 4 0 0,-8-4-2 0,1-1 1 15,0 0 7-15,1 1 8 0,5 0 13 0,-6-4 13 16,6 0 14-16,-5 0 7 0,5-1-1 0,0-2-8 16,1-1-9-16,-1 1-5 0,0-1-15 15,7 0-13-15,-6 5-7 0,0-5-4 0,5 0-4 16,-5 0-7-16,-1 4 0 0,8 1 6 0,-8-6 1 16,0 6 0-16,7-2 1 0,1 2-1 15,-2-1 2-15,-6 0-1 0,7 0-1 0,1 0 0 16,-2 3 0-16,2-3 1 0,5 0 3 0,-6 4 1 15,6-5 2-15,-5 6 5 0,5-2 18 0,-6 1 16 16,7 0 13-16,-2-1 10 0,2 4 11 16,0 1 7-16,-1-1-7 0,1 1-6 15,-1 3-6-15,1 0-4 0,-1 3-5 0,1 1-7 16,0 4-7-16,6-5-9 0,-8 0-6 16,2 1-3-16,6 0 0 0,0-5 5 0,-6 6 6 15,6-6 7-15,6-2 9 0,-6 3 5 16,6-5 4-16,2 6 4 0,-2-5 3 15,7 0 0-15,0 1 1 0,6-1 0 0,7 1-7 16,-6 2-9-16,13 2-10 0,-7-2-10 16,6 8-12-16,-5-2-10 0,5 2-4 0,1 4-3 15,5-4-2-15,47 44-2 0,-20-25 1 16,-20-23 1-16,2-14-2 0,-2-3 1 16,1-5-1-16,5-3 2 0,2 0-1 0,-1 0-1 15,13 0 4-15,0 0-1 0,0 0 3 0,14 0 2 16,-2 0-1-16,8 0 0 0,6 0-3 0,1 0-1 15,5 0-3-15,-6 0-3 0,1 0 0 0,-15 0-1 16,2 0 2-16,-1 0-1 0,-6 0 1 16,-7 0 3-16,13 0-2 0,0 0-1 0,1 0-1 15,-2 0-2-15,2 0-1 0,-8 0-2 0,8 0 1 16,-8 0 0-16,7 0 4 0,-6 0 2 0,13 0 3 16,-7 0 0-16,6 0 0 0,1 0-2 15,7 0-4-15,-15 0 0 0,8 0-6 0,-14 0 7 16,1 0 1-16,-14 0 3 0,1 0-2 0,-6 0 1 15,-33 0 0-15,5 0-2 0,7-3 0 0,-6-5 0 16,7-7 3-16,7-3-2 0,-8-4 1 16,1 1-2-16,-1-6-3 0,1-1 3 15,-7-6 0-15,0-6-1 0,-1-3 0 0,2-6 0 16,-8-5 2-16,1-6-2 0,-7 2-1 16,-7-4 0-16,-6 3 0 0,-6 1-1 0,-7 3-1 15,-7 3-4-15,-12 8 0 0,-1 1-2 16,-13 2-5-16,-5 9-9 0,-8-2-9 0,1 5-8 15,-7 7-6-15,0-3-5 0,-8 6 1 0,2 1 3 16,0 0 8-16,-2 4 6 0,2 2 2 16,-8 1-4-16,8 0-14 0,6 3-17 0,0 1-16 15,0 0-15-15,6 3-14 0,1-3-12 0,11 3-11 16,-4-3-22-16,11 4-30 0,-5-2-34 16,13 5-37-16,-1-3-23 0,7 3-2 0,6-4 7 0,1 4-41 15,5 0-104-15,8 0-91 0,0 0-32 16,0 4-8-16,6-1 15 0,0 2 78 0</inkml:trace>
  <inkml:trace contextRef="#ctx0" brushRef="#br0" timeOffset="202591.8776">11527 18123 81 0,'0'0'441'16,"0"0"60"-16,-6 0 38 0,6 0 33 0,0 0-128 15,0 0-95-15,-7 0-24 0,7-4 0 0,0 4 11 16,0 0 6-16,0 0-18 0,0 0-35 16,7 0-44-16,-1 0-29 0,0 0-20 0,8 0-17 15,-2-3-17-15,2 3-17 0,5-4-21 0,7 0-24 16,0 1-21-16,1-4-23 0,-1 2-17 16,0 2-13-16,-1-1-10 0,1 1-6 0,-6-1-9 15,6 4 0-15,-13 0 0 0,7 0-1 0,-7 4-2 16,0-1 1-16,-7 1-3 0,7-1 3 0,-6 5 3 15,-7 3 3-15,0 0 6 0,-7 3 9 0,1 5 12 16,-1-1 14-16,-5 4 17 0,-2 0 14 16,2 8 9-16,-8-1 3 0,7 0-7 0,-7 4-10 15,8 1-18-15,-8-2-15 0,6 5-14 16,2-5-12-16,-1 2-6 0,-1-1-3 16,2-1-5-16,5-1-12 0,0-4-20 0,1 4-31 15,0-6-47-15,-1-7-83 0,7 1-188 16,0-8-144-16,7-4-145 0,-7-4-202 15,6-3-110-15,7-3 1 0,-6-8 145 16,5-8 133-16,-5 1 153 0</inkml:trace>
  <inkml:trace contextRef="#ctx0" brushRef="#br0" timeOffset="202927.9776">12094 18083 119 0,'0'-8'449'16,"0"5"57"-16,0-1 34 0,-7 0 18 0,0 4-167 15,7 0-121-15,-6 0-63 0,0 4-16 16,0 0 23-16,-2-1 29 0,2 5 24 0,0-1 22 15,-1 4 7-15,1 4-6 0,-1-1-26 0,0 1-24 16,7 3-25-16,-6 0-40 0,6 1-31 0,0-1-27 16,0 1-25-16,6-1-27 0,-6-4-21 15,7 1-16-15,6-4-20 0,0-4-35 16,1 1-62-16,4-5-143 0,-4-3-144 16,5-3-102-16,1-5-108 0,-7 1-149 0,0-4-103 15,0 0 55-15,0-4 98 0,-6-3 76 0,5 0 105 16</inkml:trace>
  <inkml:trace contextRef="#ctx0" brushRef="#br0" timeOffset="203109.8169">12277 17965 189 0,'6'-3'483'0,"-6"6"90"0,0 1 120 0,0 7 123 0,-6 4-125 0,6 2-73 0,-8 6-37 0,-4 6-57 0,5 0-101 0,1 8-109 0,-8 0-103 0,8 2-79 0,-6 3-54 0,4 5-34 0,-4-3-25 0,5 0-23 0,7-4-26 0,-7-3-34 0,7-3-67 0,0-2-129 0,0-6-138 0,7-5-93 0,-7-2-155 0,7-5-185 0,-7-3-49 0,6-7 69 0,0-4 109 16,8-4 86-16,-8-3 165 0</inkml:trace>
  <inkml:trace contextRef="#ctx0" brushRef="#br0" timeOffset="203385.6496">12491 18474 220 0,'13'0'763'0,"-7"5"199"15,1-10 130-15,0 5 90 0,-7 5-136 0,6-5-225 16,-6 2-285-16,0-2-187 0,7 5-127 15,-7-2-90-15,6 2-74 0,-6-2-69 16,6 0-72-16,-6 1-89 0,0 0-215 0,0-4-185 16,7 3-284-16,-14 1-178 0,7 0-56 15,-6 0 19-15,0-1 178 0,-1 1 170 16,1 3 288-16</inkml:trace>
  <inkml:trace contextRef="#ctx0" brushRef="#br0" timeOffset="206636.0501">13129 18101 369 0,'0'-8'448'0,"-6"5"44"15,-1-4 29-15,7 3-122 0,-6-3-127 0,-7 3-86 16,6 4-60-16,1-4-34 0,-8 8-12 0,8-4 8 16,-7 4 43-16,0-1 63 0,0 5 42 0,1-1 49 15,-2 8 42-15,-6-1 19 0,7 4-18 0,1 8-40 16,-8 0-27-16,7-1-38 0,0 9-46 15,6 2-43-15,1 1-33 0,-1 0-31 16,7 3-25-16,7-4-19 0,-1 4-12 16,7-3-6-16,1-4-3 0,5-4-4 0,0-3 0 15,14-8-2-15,-7-4 1 0,7-1-1 16,-7-10-2-16,6-3-1 0,1-3 0 0,-7-10-1 16,-7-1-3-16,1 1-4 0,0-7-1 15,-14 3-1-15,0-6 1 0,-6 5-1 16,-6-4 2-16,-6 4 1 0,-2 3-1 15,-6 0-2-15,1 4-9 0,-7 8-21 0,6-5-42 16,-6 8-115-16,7 0-146 0,5 3-101 16,-5 5-157-16,13-1-198 0,-1 4-76 15,0 5 57-15,7-6 114 0,0 5 88 0,7 0 159 16</inkml:trace>
  <inkml:trace contextRef="#ctx0" brushRef="#br0" timeOffset="207162.192">13656 18628 115 0,'0'0'456'0,"-6"0"52"0,6-3 30 16,0-1 17-16,0 0-183 0,-6-3-153 15,6 1-95-15,6-6-46 0,-6 1-25 16,6-3-11-16,-6-1-8 0,8-4-6 16,-2 1-3-16,7-3-6 0,-6-2-6 0,-1 1-7 15,7 0-4-15,-7-4-2 0,8 4 1 16,-2 1 2-16,-5 2 8 0,0 4 11 0,-1 4 9 15,-6 0 6-15,7 4 14 0,-1 4 43 0,-6 3 33 16,0 0 41-16,0 7 25 0,0 4 13 16,0 0-1-16,0 7-40 0,0-3-39 15,6 4-46-15,1-5-34 0,0 0-21 0,-1-3-13 16,8-3-6-16,5-1-5 0,-6-3-1 16,6-4-2-16,1-4 2 0,-1-3-4 15,1-5 2-15,6-2 1 0,-6 3 1 0,-1-3 17 16,1-5 39-16,-8 8 43 0,8-4 36 15,-7 8 34-15,0 0 31 0,0 3 12 0,-7 4-17 16,2 4-25-16,-2 7-24 0,0-1-30 16,1 9-29-16,-7 0-31 0,0 6-47 15,6 1-75-15,-6-1-204 0,7-3-159 16,-1 5-221-16,7-2-236 0,1-3-102 0,-2-1-8 16,2-2 156-16,-2-8 135 0,8-4 207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12:45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13090 3213 88 0,'7'-19'438'0,"-1"1"58"0,-6-4 31 0,-6-4 21 16,-1 5-167-16,-5 2-156 0,-2 1-86 16,1 0-54-16,-7 3-31 0,2 4-21 0,-9 0-14 15,1 7-8-15,0 0-6 0,-13 8-4 0,-1 4 3 16,2-1 3-16,-8 8 5 0,-6 7-1 15,0 3 6-15,-7 8 10 0,7 3 2 16,-6 12 5-16,-1 4 1 0,7 3 2 0,7 6-6 16,12 2-4-16,7-1-4 0,20 4 0 15,12-3 5-15,13-5 5 0,21 0 7 0,11 2-1 16,21-9 16-16,12-7 3 0,15 0-4 16,11-12-4-16,14 1-13 0,-1-11-10 15,1 1-56-15,0-5-57 0,-7-3-115 0,1-5-240 16,-15 2-123-16,-4-9-62 0,-9 1 2 15,-11-8 29-15,-14-3 99 0</inkml:trace>
  <inkml:trace contextRef="#ctx0" brushRef="#br0" timeOffset="4726.666">12764 5734 143 0,'-12'0'229'0,"-1"-5"12"16,-1 2-46-16,8 3-77 0,0 0-49 0,-8 0-28 15,14 0-14-15,-6 0-6 0,6 0 2 16,-6 0 16-16,6 3 28 0,6-3 37 0,-6 5 34 15,6-3 25-15,8-2 18 0,-2 5 8 16,8-2-15-16,6-3-26 0,7 3-22 16,6-3-26-16,13 0-20 0,13 0-23 0,13 0-18 15,7 0-13-15,6 0-5 0,20 0-1 16,5 0-4-16,16 0-2 0,10 0-2 0,14 0 4 16,8 0-2-16,18 5-9 0,1-5 3 0,6 0 4 15,6 3 3-15,0-3-5 0,7 4 3 16,-1 0 6-16,8-4-6 0,0 7-8 0,-1-4 5 15,13 5 4-15,-6-1-6 0,0 0-2 16,0 4 3-16,-6-3 3 0,-8 3-5 0,2 3-5 16,-2 1-3-16,-5-1 6 0,-7 2-4 15,-7 2-1-15,1 0 0 0,-8 4-1 16,-5 0 3-16,-2 3-6 0,-11 1-5 0,0 0-13 16,-14 0-96-16,0 3-212 0,-13-3-116 0,-6-1-59 15,-20-3-28-15,-6-5-5 0,-20 0 89 16</inkml:trace>
  <inkml:trace contextRef="#ctx0" brushRef="#br0" timeOffset="19309.6224">8941 7803 176 0,'8'4'466'0,"-2"-8"43"0,0-7 24 0,0-7 13 16,8-4-224-16,-1-4-149 0,13-7-81 15,0-4-41-15,7-11-24 0,-1-3-13 16,13-11-7-16,1-4-4 0,6-10-3 0,0-5-3 15,1-7 5-15,5-4 3 0,1-7 2 16,0 0-2-16,6 0 0 0,-7 4 3 16,-6 0-5-16,0 11-3 0,1 7-1 0,-15 11 1 15,1 7 0-15,-6 12-2 0,-7 10 1 0,-6 11 1 16,-1 8 3-16,1 11 6 0,-8 9 7 16,-4 18 11-16,-2 9 8 0,0 18 1 15,-6 9 0-15,-6 13-3 0,0 12-4 0,-2 10-6 16,2 5-11-16,0 2-12 0,6 8-12 15,-7-3-16-15,7-7-16 0,0 0-13 0,0-9-4 16,7-7-1-16,-7-7 11 0,6-3 13 16,-6-12-5-16,-6-3-86 0,-1-7-161 0,1-11-114 15,-14-4-64-15,-6-7-33 0,0-8-1 16,-7-7 87-16</inkml:trace>
  <inkml:trace contextRef="#ctx0" brushRef="#br0" timeOffset="19455.2327">9209 7324 339 0,'6'-23'557'0,"14"5"53"0,12-4 27 0,13-1 13 16,14 9-295-16,20 3-162 0,6 1-90 15,6 6-87-15,6-1-56 0,1 2-91 16,-7 6-254-16,-6 2-132 0,-7-1-66 0,-7 3-3 16,-12 0 12-16,-7 0 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13:18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24403 12144 183 0,'-45'-4'357'0,"-2"4"44"0,-4 0 38 0,-8 4-85 15,7 4-69-15,-7-1-57 0,8 4-53 0,-2 0-35 16,7 4-29-16,1 3-30 0,6 1-25 16,7 2-20-16,12 1-12 0,6 4-5 0,8 0-5 15,12-5 1-15,8 5 0 0,18 0-1 16,14-5 7-16,20 1-1 0,11-2 5 0,8-6 8 15,13-1 13-15,-1-8 2 16,1-1 0-16,-7-4-2 0,0-9-8 0,-19-1-7 16,-7-7-12-16,-13-3-5 0,-12-5-4 0,-14-4 0 15,-14-1-5-15,-12-2-12 0,-12-2-16 16,-14 2-21-16,-14-2-16 0,-5 5-5 0,-14 0-14 16,0 3-59-16,-12 0-143 0,0 8-136 15,-2 0-65-15,2 7-37 0,6 0-9 0,0 4 57 16</inkml:trace>
  <inkml:trace contextRef="#ctx0" brushRef="#br0" timeOffset="2900.5854">24898 12386 182 0,'-7'0'249'0,"7"4"18"0,-6-4-58 16,-7 0-47-16,6 0-24 0,1 0-5 16,-1 0 4-16,7-4 9 0,-6 4 8 0,0 0 1 15,6 0-5-15,-7 0-15 0,7 0-16 16,0 0-14-16,0 0-13 0,-7-3-10 0,7 3-9 16,0 0-13-16,0 0-12 0,0 0-10 15,7 0-11-15,-7-5-7 0,7 5-9 16,-1 0-2-16,0-3-4 0,1 3-1 0,6-4-2 15,0 4-2-15,0 0 0 0,6 0 3 16,1 0 1-16,-1 0-2 0,1 0 3 0,0 0 0 16,5 0 0-16,1 0-1 0,1 4 1 15,-1-1 1-15,0 2 1 0,0-5-1 0,7 3 1 16,-7 1-1-16,-7-1-1 0,7 1-2 16,-6 0 0-16,6-1-1 0,-7-3 0 15,1 4 2-15,-7-4 3 0,7 3 0 0,-8 1-3 16,8 0 5-16,-7-4-1 0,0 3-1 15,6-3-4-15,-5 5 1 0,-2-2-1 0,2 0-4 16,5 1 1-16,-6 0 1 0,6-4 3 16,1 3-1-16,0 5 2 0,-1-4 2 15,1-1 1-15,6 2 0 0,-7 1-1 0,7-2 2 16,-6 3 2-16,6-4 3 0,1 4 0 16,-8-2 0-16,0 2-1 0,8-3 1 0,-8 3-1 15,0-3 1-15,8 3-1 0,-8-4 0 16,0 5 1-16,1-4-2 0,-7 3-2 15,7 0-4-15,-8-3 0 0,8 3 0 0,-7 0-2 16,7 1-1-16,-8-1 1 0,8-3 0 16,0 3 0-16,-7 1-1 0,7 0 0 0,-1-1 0 15,1 0 2-15,0 0 0 0,-2-1 0 16,2 3 2-16,7 2-1 0,-9-4-1 0,2 0-1 16,-7 1-1-16,7-1-1 0,0-3 0 15,-1 3 0-15,-6 0 0 0,6-3-1 0,-5 3 2 16,5 1-1-16,-6-4-1 0,0-1 0 15,0 4-2-15,6-3 3 0,-5-1-2 0,-1 5-2 16,6 0 3-16,0-6 0 0,1 6 1 16,0 0-3-16,-1-1 1 0,1 0 1 15,0 0-1-15,5 5 0 0,-5-5 0 0,6 4 0 16,-6 0-1-16,5 0 0 0,-5-4 1 16,0 3 0-16,-1 2-1 0,1-5 1 0,0 5 0 15,-1-6 2-15,-6 1-1 0,6 2 0 16,-5-2 1-16,5 0 1 0,-6 0-2 15,0 0 0-15,1-2-1 0,-2 2 0 0,1-4-1 16,7 5 1-16,-8-1 1 0,2-3 0 16,6 3 2-16,-1 1-1 0,-6-1 0 0,13 0-1 15,-7 0-1-15,8 4 0 0,-7 1-2 16,5-2 2-16,1 0 1 0,0 7 1 0,7-7-2 16,-7 0 0-16,-6 6 0 0,5-5-1 15,1-1 0-15,-6 2-2 0,6 2 2 16,-7-3 4-16,1 1-3 0,0-2 1 0,-1 1-1 15,-6 0 2-15,6-4 0 0,1 5-5 16,-7-2 3-16,7 5 0 0,0-3 2 16,-1-2-1-16,1 5 0 0,-1-1-1 0,7 1-1 15,-6 0 0-15,6 0-3 0,0-1 3 16,0 1-1-16,-7 3 1 0,1-4 1 0,6-2 1 16,-7 2-1-16,1 2 0 0,0-3 2 0,-1 1-1 15,1 3-1-15,6-3 0 0,-7-3 0 16,1 3 0-16,0 1 0 0,-8-5 0 15,8 5 0-15,-1-4 1 0,1 5-1 0,0-2-1 16,-1-3-1-16,1 3 2 0,0-2 1 16,-8 2-3-16,8-3 1 0,-1 4 2 0,1-4 2 15,-1 3-3-15,1-3 0 0,-7 0 0 16,12 1 0-16,-5 2-2 0,0-3-1 16,-1 0 3-16,-5 0 1 0,5 0 1 0,1 4-3 15,-1-5 2-15,0 1 1 0,-5 4-2 16,5 1 0-16,1-3 0 0,-8 1 0 0,8 3 0 15,0 0-1-15,-1-2 0 0,1 3-1 16,0 1-1-16,-1-1 3 0,1 1 0 16,-1-1 0-16,1-1 0 0,6 2 0 0,-6-1 1 15,-1 1 0-15,0-2-1 0,0 2 0 16,1-1 0-16,0 1 0 0,-1-4-2 0,1 3 2 16,0 0 0-16,-1-3 0 0,1 3 0 15,-8-3 0-15,8-1 0 0,0 1-1 16,-1 0 0-16,-5 3-2 0,5-4 2 0,0 1 0 15,1 0 1-15,-1-1 2 0,1 5-1 16,-1-4 3-16,1 0-2 0,0 3 1 0,-1-4-2 16,1 1-1-16,0 3-3 0,-2-3 2 15,2 0 1-15,-7-4 0 0,7 3-1 16,0-3 1-16,-8 3 4 0,8-1-3 0,-7 1-1 16,-1-3 0-16,2 0 0 0,6 0 0 15,-7 0-2-15,-1-1 2 0,2 1 0 0,-2 0-1 16,2 0 3-16,-1 0 0 0,-1 0-2 15,2 1 6-15,-2-2-5 0,2 2 1 0,-1-1-1 16,7 0 1-16,-8-1 0 0,2 5-2 16,-2-4 1-16,2 0-1 0,-1 4-1 0,-1-4 1 15,2 4 2-15,-2-4 0 0,2 0-1 16,-1 4 1-16,-1-5-1 0,8 1-1 0,-6 3-1 16,-2-2 1-16,8-1 0 0,-7 3 0 15,7-3-1-15,-8 0 1 0,2 0 0 16,5 5-1-16,-6-6-1 0,6 1 2 0,-5 0-1 15,-1 0 0-15,-1 0 0 0,2-1-1 16,6 5 1-16,-8-4 2 0,1 0 0 0,0 4 0 16,0-4-1-16,1-1 1 0,-8 3 0 15,7 1-2-15,0-3 1 0,0 3 0 0,0-3 0 16,0 0-1-16,-7 4 1 0,8-4 0 16,-2 4 0-16,-5-5-1 0,6 6 0 15,-6-2 0-15,5-2 1 0,-4 2 0 0,4-3-2 16,-6 4 2-16,8-1 1 0,-8 1 0 15,7-1 0-15,1 4 1 0,-8-3 0 16,6 0-1-16,2 0-1 0,-8 3-2 0,7-3 1 16,1 0 0-16,-8-1 1 0,6 4 0 15,-4-3 0-15,4-1 1 0,-5 2-4 0,-1-6 2 16,1 5 0-16,0-4 0 0,-1 0 1 16,0 0 0-16,0 0 2 0,2 0-2 0,-8-4 1 15,6 4 1-15,-6-1-2 0,6 2 0 16,-6-1 1-16,7 0 0 0,-7-3-3 0,7 2 0 15,-7 1 2-15,6 0 0 0,-6 4 0 0,7-4 2 16,-1 0 2-16,-6 0 2 0,6 0-3 16,2 0-1-16,-2 4-1 0,-6-5-1 0,6 2 1 15,0-1-2-15,1 3 1 0,0-3 0 0,-1 0 3 16,7 4-1-16,-7-4-1 0,2 0-1 16,-2-1-1-16,0 5 0 0,0-4 0 0,2 0-1 15,4 4 1-15,-5-4 0 0,-1 0 3 0,1 1-2 16,0-2 1-16,-1 0 2 0,0 2 6 15,0-5 4-15,2 4 9 0,-2 0 11 0,0-3 3 16,1 2 2-16,0-2-2 0,-1 3-6 0,1-3-8 16,-1 2-6-16,0-2-6 0,-6-1-2 15,7 0-3-15,0 5 4 0,-1-5 0 0,-6 0 2 16,6 0 2-16,-6 4 3 0,7-4 4 0,0 1 5 16,-7-1 5-16,6 3 1 0,-6-1 2 0,7-1-3 15,-7-2-2-15,6-2-7 0,-6 3-6 16,6-4-2-16,-6 4-4 0,0-2-2 0,0-1-1 15,7-1 0-15,-7 1-1 0,0 0 0 0,0-4-3 16,0 0 3-16,0 3-1 0,7 1-1 0,-7-4 1 16,0 0-2-16,0 3 1 0,0-3-3 15,0 0 0-15,0 0 0 0,0 0-1 0,0 4-1 16,0-4 2-16,0 0-1 0,0 0-6 16,0 0-7-16,0-4-13 0,0 4-24 0,-7 0-34 15,0-3-36-15,1-4-23 0,-7-4-17 0,0 0-42 16,0 0-134-16,0-3-137 0,-6-3-51 0,-1 0-19 15,7-2-2-15,-7 5 40 0</inkml:trace>
  <inkml:trace contextRef="#ctx0" brushRef="#br0" timeOffset="8664.9854">8837 5341 391 0,'0'-14'484'0,"7"-2"38"0,-1 6 20 16,-6-1-91-16,0 0-193 0,7 4-107 15,-7 2-66-15,0 2-35 0,0 3-14 16,0 8 0-16,0 2 12 0,-7 9 32 0,7 10 40 16,-6 4 46-16,-7 11 37 0,0 8 17 15,0 2-2-15,-1 12-21 0,-5 0-35 0,6 4-40 16,0 3-43-16,1-4-24 0,-2 2-19 15,1-6-12-15,7-6-8 0,-1-4-6 0,7-8-2 16,-7-7-4-16,7-6 2 0,0-5 2 16,0-7 13-16,0-8 5 0,0-6 2 0,0-8-2 15,0-8-5-15,14-10-3 0,-8-11-10 16,1-8-10-16,5-6-17 0,2-9-28 0,5-10-40 16,-6-4-44-16,6-11-32 0,8-7-12 0,-8 0 6 15,14-4 22-15,-1-1 38 0,1 5 37 16,-1 4 32-16,1 10 23 0,-1 7 6 15,1 13 4-15,-7 6 8 0,0 7 9 0,-6 11-3 16,6 8 13-16,-7 7 14 0,1 8 23 16,-1 6 11-16,-5 4 9 0,-2 12 9 15,2-1-10-15,-8 8-10 0,-6 3-16 0,-6 4-8 16,-1 0-12-16,-6 3-10 0,1 1 0 16,-8 0-12-16,-7-1-18 0,-5 1-35 0,6-5-38 15,-7 5-47-15,1-7-46 0,-1-1-28 16,7-2-6-16,-7-6-5 0,15-3-37 15,-9-7-87-15,7-3-116 0,8-5-53 0,5-3-22 16,0-3 7-16,14-5 63 0</inkml:trace>
  <inkml:trace contextRef="#ctx0" brushRef="#br0" timeOffset="9049.9545">9665 5246 277 0,'19'-11'462'16,"-6"-1"42"-16,-6 2 24 0,-7 6-55 15,-7-3-180-15,1 7-125 0,-14 0-67 0,7 0-38 16,-13 7-21-16,6 1-6 0,-6 3-1 16,-6-1 1-16,5 9 0 0,-5-1 1 0,6 0-3 15,0 5-3-15,0-1-7 0,0-1-5 16,6 5-5-16,8-4-4 0,-8 0-5 16,13-3-3-16,1-1-4 0,0-4 1 0,6 1 0 15,6-4-5-15,7-4 4 0,0-3 2 16,0-4 1-16,7-7-2 0,6 0 1 0,-1-8-3 15,8-4-1-15,-7 1 1 0,0-4 1 16,-6 4-1-16,-1-4 5 0,1 7 18 0,-8 0 25 16,2 4 22-16,-8 4 14 0,1 0 9 15,0 3 1-15,-7 4 8 0,0 4 16 0,0 3 16 16,0 8 6-16,-7-1 8 0,0 8 4 16,1 3-17-16,0 1-38 0,6 4-40 0,-8 0-33 15,2 2-43-15,6-3-69 0,0-3-73 16,0 4-56-16,6-5-37 0,2-7-12 15,-2 1-8-15,7-4-40 0,-6-5-80 0,5-2-85 16,1-5-37-16,1-3-14 0,-2-7 14 16,8-4 89-16</inkml:trace>
  <inkml:trace contextRef="#ctx0" brushRef="#br0" timeOffset="9380.0717">9938 5429 77 0,'7'-4'444'15,"-1"1"53"-15,-6-2 30 0,6 5 14 16,-6 0-157-16,-6 5-167 0,6 2-86 0,0 4-38 16,-6 3-21-16,-1 1-1 0,0 7 0 15,1-3 4-15,-1 6-1 0,-5 1-5 0,5-3-3 16,0 2-3-16,1-3-6 0,6 0-9 16,-6-1-9-16,6-6-8 0,-7 0-2 0,7-4 6 15,0 0 19-15,0-3 29 0,0-6 27 16,0-2 15-16,7-2 4 0,-1-6-8 15,0-7-24-15,8 1-29 0,-2-9-32 0,1-3-20 16,7 1-15-16,0-8-2 0,-1 4-1 16,7-4-5-16,0 3 0 0,0 1 1 0,7 0 3 15,-7 3-6-15,0 4-14 0,-7 4-20 16,7 0-39-16,-6 7-52 0,-1 4-52 16,-5-4-27-16,-2 7-18 0,2 0-46 0,-1 4-116 15,-7 4-109-15,1 0-37 0,0 3-14 16,-1 0 6-16,0 0 53 0</inkml:trace>
  <inkml:trace contextRef="#ctx0" brushRef="#br0" timeOffset="9842.3784">10772 5264 24 0,'6'-7'308'15,"1"3"62"-15,-7-3 53 0,6 3-28 16,-6 0-55-16,0 1-63 0,0-1-57 0,-6 4-50 16,-1 4-42-16,-5-1-35 0,-2 1-26 15,-6 7-14-15,-5 3-11 0,-1 5-9 0,-7-1-7 16,1 5-5-16,-1 3-2 0,-7 2-4 15,15-2-2-15,-8 3-4 0,7-4-1 16,13 2-3-16,-6-5 1 0,12 0-4 0,-6-4 0 16,13-4 1-16,0 1-2 0,6-8 1 15,1 1 0-15,6-8-1 0,6-4 1 0,1-2-3 16,6-6 1-16,0-3 0 0,7 0-1 16,-7 1 3-16,-1-1 4 0,2 0 2 0,-7 5 3 15,-1 2 5-15,0 5 8 0,-5 3 16 16,-1 3 9-16,-1 1 6 0,-5 7 1 15,6 0-2-15,-7 4-6 0,2-1-16 0,-2 4-16 16,0 1-18-16,1-1-30 0,-1 1-27 16,-6-5-20-16,7 5-20 0,-1-8-31 0,1-1-63 15,-1 1-97-15,0-7-130 0,2-4-66 16,4-4-26-16,2-3 10 0,-2-7 62 16</inkml:trace>
  <inkml:trace contextRef="#ctx0" brushRef="#br0" timeOffset="10242.3078">11182 5018 422 0,'0'0'488'0,"0"5"37"16,-6 6 17-16,-1-1-104 0,-6 9-186 0,0 3-105 16,0 3-52-16,-6 4-26 0,5 5-14 15,-5-1-5-15,-1 3-8 0,0 1-6 0,8 3-9 16,-8-3-7-16,7-4-5 0,1 0-6 15,-2-4-3-15,8-3-3 0,-1-5-1 0,0 2-5 16,7-9 0-16,0-2 0 0,0-2 0 16,7-6-3-16,6-4-2 0,1-4 4 0,4-3-4 15,2-1-5-15,13-2-1 0,-7-5 5 16,7 1 3-16,5-1 2 0,-5 0 4 16,6 1 11-16,1 6 6 0,-8-3 15 15,1 7 10-15,-1 4 21 0,-6 4 36 0,-1 4 33 16,-5-2 47-16,-6 6 39 0,-8 2 36 15,1 1 11-15,-7 0-12 0,-7 3-18 0,1 1-44 16,-8-5-47-16,-6 4-42 0,-5 1-33 16,-1-1-24-16,-6-3-18 0,5-1-13 0,-5 1-21 15,6-4-42-15,-7-4-84 0,7 0-118 16,0-3-89-16,7-4-61 0,-1-4-130 0,7-3-172 16,0 0-33-16,6-4 55 0,7-1 55 15,7-5 49-15,6 2 132 0</inkml:trace>
  <inkml:trace contextRef="#ctx0" brushRef="#br0" timeOffset="10520.5654">11736 5400 343 0,'12'0'488'0,"-12"0"43"0,0 3 38 16,-6 5-34-16,0 3-184 0,-14 3-98 16,7 1-57-16,0 3-34 0,-6 1-30 15,6-1-35-15,6 0-34 0,-6 5-24 0,13-6-11 16,0 3-9-16,0-6-9 0,13-1 0 15,0-1-3-15,0-4-3 0,13-5-2 0,0-3-3 16,0-7 2-16,1 0-2 0,-2-4-1 16,-5-4-1-16,6-4-1 0,-13 5-2 0,6-8-8 15,-12 0-10-15,-1 0-18 0,-6 0-19 16,-6 3-17-16,-1-3-12 0,-5 7-8 0,-8 1-7 16,0 3 9-16,1 0 10 0,-1 8 2 15,0-1-25-15,1 0-92 0,0 8-139 16,-1 0-103-16,7-1-53 0,0 5-16 0,6-1 25 15,1 0 100-15</inkml:trace>
  <inkml:trace contextRef="#ctx0" brushRef="#br0" timeOffset="10852.1034">12498 4854 177 0,'-14'3'463'0,"8"12"49"15,-7-1 27-15,-7 13 20 0,0 5-218 16,-5 5-137-16,-1 7-67 0,-6 0-33 0,-1 8-19 15,7-1-15-15,-7 7-14 0,7-3-10 16,0 0-17-16,0-4-26 0,7 0-19 0,5-3-20 16,2-4-12-16,5-4-8 0,7-6-7 15,0-5-3-15,7-7-21 0,5-8-78 0,2-3-107 16,5-4-137-16,1-10-68 0,6-1-32 16,6-7 14-16,1-3 80 0</inkml:trace>
  <inkml:trace contextRef="#ctx0" brushRef="#br0" timeOffset="11169.3527">12739 5330 363 0,'6'-14'478'0,"1"2"39"16,-7 5 22-16,0 3-88 0,-13 4-159 0,-1 4-102 15,-5 8-55-15,0 2-26 0,-14 4-13 16,7 0-12-16,0 4-19 0,-7 4-17 0,1 3-13 16,5-4-14-16,1 5-8 0,7 0-13 15,-1-1-10-15,8-7-6 0,4 0-6 16,8-5-6-16,0-1-4 0,8-5 1 0,4-7 3 15,2-4 1-15,5-4 5 0,1-7-1 16,-1-5 0-16,7 3-1 0,-6-10 2 0,6-2 1 16,-7-1-2-16,1-3 6 0,0 3 10 15,-1 0 16-15,-6 5 23 0,0-1 20 16,0 11 25-16,-6 0 71 0,5 3 118 0,-5 8 83 16,6 8 42-16,0 3 18 0,-7 3-5 15,8 8-62-15,-2 1-115 0,2 2-92 16,5 0-64-16,7 1-63 0,0 0-121 0,7-1-180 15,6-2-159-15,7-5-295 0,-1-3-155 16,7-1-54-16,1-6 58 0,-2-1 147 0,1-4 139 16</inkml:trace>
  <inkml:trace contextRef="#ctx0" brushRef="#br0" timeOffset="30180.7307">4597 10019 207 0,'-32'-37'465'0,"-7"1"40"0,-13-1 32 0,-7 4 15 16,-13 4-244-16,-12 3-134 0,-14 12-72 15,-6 7-42-15,-13 7-32 0,-7 7-14 0,7 11-7 16,-7 8-1-16,-6 7 1 0,12 11 5 0,-5 7 6 16,5 7 0-16,15 9 6 0,5 3 0 15,13 6 0-15,14 5 1 0,18 7-2 0,15 6-2 16,24 2-4-16,20 7-3 0,27-4-4 15,25-1-6-15,41-2-4 0,17-8 3 0,34-15-2 16,33-11 0-16,19-14 12 0,26-15 26 16,13-19 46-16,6-14 59 0,-12-11 53 0,-14-18 46 15,-19-11 14-15,-20-14-7 0,-26-20-27 16,-25-7-48-16,-33-14-42 0,-27-12-42 0,-25-10-31 16,-33-18-22-16,-39-5-16 0,-27 1-22 15,-38 4-20-15,-25 10-17 0,-34 15-32 0,-26 19-69 16,-19 18-75-16,-20 21-61 0,-7 19-44 0,-12 14-11 15,-1 19-3-15,13 12 25 0,21 6-20 16,5 15-54-16,27 4-80 0,26 3-39 0,19 4 1 16,20 0 31-16,19 0 87 0</inkml:trace>
  <inkml:trace contextRef="#ctx0" brushRef="#br0" timeOffset="78906.6167">14992 13697 279 0,'-32'-29'372'0,"-14"-4"43"16,-13 4 26-16,-6 0-133 0,-20-1-94 0,-5 8-50 15,-15 0-41-15,-13 4-29 0,-12 7-11 0,-13 3 3 16,-6 6-3-16,-7 4-3 0,-14 9-1 16,-6 8 1-16,7 3 8 0,-1 11 3 15,1 7 11-15,13 8 7 0,6 15 2 0,20 6-9 16,25 12-15-16,14 6-15 0,32 8-17 16,27 12-14-16,39 6-9 0,32 8-16 15,38 7-15-15,41 4 1 0,38-3-5 0,40-5-7 16,25-15 3-16,21-13 4 0,18-19 24 0,26-11 46 15,20-11 69-15,14-14 59 0,11-9 23 16,-11-13 22-16,-1-9-9 0,-33-13-54 0,-25-15-85 16,-40-11-75-16,-32-16-68 0,-45-10-85 15,-27-11-94-15,-33-18-65 0,-32-12-25 0,-32-13 7 16,-33-13 30-16,-46-5 55 0,-39-9 81 16,-51 1 70-16,-59 0 39 0,-40 10 18 0,-45 14 3 15,-13 24 0-15,-13 21 12 0,13 18-9 16,0 16-50-16,6 13-217 0,0 13-135 0,14 8-65 15,32 5-45-15,39 4-13 0,45 1 40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15:01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22234 2344 148 0,'0'0'438'0,"13"-3"40"0,-6 0 24 16,6 3 10-16,-1-5-217 0,8 1-134 0,7 4-75 15,5-3-38-15,1 3-18 0,13-3-8 0,-1 3-1 16,7-4-2-16,7 4 2 0,0 0 0 16,12 0 0-16,0 0 1 0,8 0-2 0,-2 0 1 15,15 0 3-15,-1 4 2 0,6-1 0 16,8-3 8-16,-1 3 4 0,7 1 8 0,6 1 7 15,6-2-1-15,2 0 1 0,5 1-4 16,6 3-2-16,2-3-5 0,4 3-3 0,2-3 0 16,6 3 11-16,0 1 8 0,0-5 7 15,6 1 13-15,0 3 13 0,0 1 18 0,1-5 21 16,5 4 8-16,-6-3 6 0,7 0-3 0,1 3-9 16,-2-3-15-16,1 4-32 0,0-6-24 0,6 6-19 15,1-4-15-15,-8 3-5 0,1-3-8 16,7 0-3-16,-14-1-4 0,6-3 1 0,1 4 1 15,1-4 3-15,-2 3 6 0,1-3 9 16,-1 0 8-16,-5 0 11 0,0 0 6 0,-7 0 5 16,-2 0-4-16,2 5-4 0,0-5-2 0,-6 0-7 15,-1 0-2-15,-6 0-7 0,-7 0 0 16,0 0-2-16,1 0-1 0,-1 0-1 0,-13 3-5 16,7-3 3-16,-14 4-1 0,1-1 1 0,0-3-1 15,-7 4-2-15,0 0-3 0,1-1-8 0,-7 1-5 16,5 0-3-16,-11-4 0 0,-1 3 1 15,0 1-1-15,-6-4-1 0,-1 0 1 0,-6 3-3 16,1-3-6-16,-8 0-6 0,1-3-8 0,-14 3-18 16,-5-4-31-16,-8 4-58 0,1-3-87 15,-13-5-96-15,-7 5-64 0,-14-5-35 0,1 1-61 16,-13 4-116-16,-6-5-63 0,-7 1 21 0,-13 3 30 16,-7-3 28-16,-5-1 83 0</inkml:trace>
  <inkml:trace contextRef="#ctx0" brushRef="#br0" timeOffset="2823.2111">27673 1171 169 0,'0'-7'383'0,"0"1"33"0,0 1 19 16,0 2-46-16,6 3-145 0,-6 3-91 0,7 8-48 16,-1 1-29-16,0 2-14 0,-6 9-7 0,7-2-9 15,-7 8-6-15,0 4-3 0,0 4-1 16,-7 4 7-16,1 6 5 0,0 1 0 16,-1 7-5-16,1-1-1 0,-8 9-4 0,8 3-12 15,-8 7-11-15,8-3-4 0,-6 7-5 0,-2 3 0 16,8-3-1-16,-7 8 0 0,-1-2 2 15,8 6 0-15,0-2 3 0,-7 5 0 0,6 0 3 16,1-1 8-16,6 5 7 0,-7-1 7 16,1 5 6-16,6 1 4 0,-7 2 6 0,7 3-1 15,-7-3 6-15,1 3 2 0,0 0 0 16,-1 1 7-16,0 2 5 0,-5 1 6 0,-1 4 1 16,-1 3 6-16,2-4 5 0,-8 8-6 15,-6 1-7-15,7-1-3 0,-14 3-9 0,7-3 1 16,-6 4-2-16,-1-1 5 0,1 1 6 15,-2-1 5-15,-5 1 15 0,7-1 1 16,-7 1 3-16,6 3 1 0,-5 0 0 0,4 0-4 16,2 0 1-16,-1-3-4 0,8 3-1 0,-1-3-5 15,-1 0 0-15,1-1-5 0,6 1-13 16,1 0-10-16,0-1-10 0,6 0-11 0,-7 4-9 16,7 0-7-16,-6-3-8 0,6 0-3 15,-7-5-2-15,6 1-2 0,2-3-2 16,-1-1 0-16,0-7 0 0,0 0-3 0,-1-4 1 15,2-7 2-15,5 0 1 0,-6-8 1 16,0 5 3-16,0-8 5 0,0 0 0 16,0-8 2-16,0-4 1 0,0-2 2 0,0-4-3 15,0 0-4-15,-1-9-2 0,2 2-2 16,-8-8 0-16,7 0-3 0,1-7-1 16,-2-1-1-16,2-3-2 0,-8 0-4 0,7-7-6 15,-1 0-13-15,8-8-16 0,-6 0-32 0,4-3-48 16,2-4-83-16,0-8-104 0,6 1-84 15,-7-8-46-15,7-7-67 0,0-3-142 0,0-8-67 16,0-4 28-16,0-7 53 0,0-7 40 16,0-8 86-16</inkml:trace>
  <inkml:trace contextRef="#ctx0" brushRef="#br0" timeOffset="4385.6544">23765 1136 298 0,'6'-12'479'0,"1"5"40"16,-1 0 19-16,0 7-36 0,8 3-225 15,-8 11-125-15,8 5-64 0,-2 4-37 0,1 9-18 16,1 5-10-16,5 3-9 0,-6 8 0 0,7 0-3 16,-1 6 0-16,1 1-5 0,-1 4-5 15,1 0-2-15,6-1-15 0,0-3-22 0,7-7-45 16,-7-4-96-16,-1-8-130 0,1-7-119 0,0-2-58 16,-6-9-15-16,-1-7 26 0,1-8 88 15</inkml:trace>
  <inkml:trace contextRef="#ctx0" brushRef="#br0" timeOffset="4594.1617">24501 970 232 0,'-32'16'477'0,"-8"1"45"15,1 9 25-15,-13 3 5 0,-7 4-243 16,-6 12-134-16,0-1-79 0,-6 3-45 0,-2 4-25 15,8 1-10-15,0-1-7 0,7 0-6 0,6 0-4 16,0 1-6-16,6-4-21 0,7-1-62 16,6 0-157-16,1-3-153 0,6 1-78 0,7-9-38 15,5-3-3-15,1-4 45 0</inkml:trace>
  <inkml:trace contextRef="#ctx0" brushRef="#br0" timeOffset="5800.0763">30010 1216 56 0,'0'-3'292'15,"0"3"26"-15,0 0 19 0,0 0-59 0,0 0-58 16,0 3-38-16,0 4-24 0,0 1 0 16,0 3 6-16,0 4-5 0,0 2-17 0,7 3-23 15,-7-3-21-15,7 5-21 0,-1 3-21 16,8-2-14-16,-8 3-9 0,13-5-6 0,-6 2-3 15,6-5 0-15,1 1 2 0,0-2 3 0,6-6 3 16,-7-3 1-16,14-5-1 0,-7-3 0 16,6-3-2-16,1-8-5 0,-1-4-3 0,8 0-4 15,-7-6-2-15,-1-2-3 0,1-2-4 16,-1-5-3-16,-5 1-6 0,-2-5-10 0,1 2-10 16,-6-5-7-16,6 5-10 0,-7-1-3 0,1-1-6 15,-8 5 0-15,2 0-8 0,-1 7-36 16,-6 0-62-16,-1 4-102 0,-6 4-144 0,0 6-75 15,-6 0-25-15,-8 8 21 0,2 0 57 0</inkml:trace>
  <inkml:trace contextRef="#ctx0" brushRef="#br0" timeOffset="5962.6367">30454 1321 269 0,'-14'31'536'0,"-5"-2"119"0,-1 1 125 15,-6 3 98-15,-7 6-209 0,1 5-126 0,-7 7-85 16,0 1-105-16,0 6-120 0,6-2-101 0,1 2-82 15,-1 1-108-15,7-4-129 0,1 0-124 16,-2 0-89-16,8 0-187 0,-1-4-178 0,7 0-34 16,-7 0 54-16,7-7 84 0,1 1 66 15,5-5 180-15</inkml:trace>
  <inkml:trace contextRef="#ctx0" brushRef="#br0" timeOffset="14497.5921">10328 2205 249 0,'-83'0'331'0,"-22"-3"28"0,-5 3 19 15,-8 3-126-15,-6 5-66 0,-6 2-21 0,-7 5-7 16,1 4-9-16,-2 2-2 0,-4 5-8 0,11 3-21 15,-6 1-24-15,7 6-20 0,7 4-13 16,5 4-9-16,14 5-5 0,13-2-6 0,19 4-2 16,20 1 7-16,26 3 0 0,19 3 4 15,27 0 1-15,26 9-4 0,32-5-1 0,39 4-6 16,33-4-12-16,39-1-5 0,38-5-13 16,34-5-13-16,19-14-10 0,13-7-12 0,-6-16-1 15,-1-7-14-15,-12-10 1 0,-20-12 5 0,-26-7 5 16,-26-10 10-16,-26-13-1 0,-34-2 4 15,-24-16-2-15,-27-3 3 0,-26-7-6 0,-32-11-5 16,-20 0 2-16,-26-8 9 0,-26 0 12 16,-33 1 6-16,-19 3 1 0,-33 7 0 0,-19 8 3 15,-26 7-13-15,-20 8-37 0,-13 11-102 16,-13 13-206-16,-20 8-104 0,8 12-59 0,-1 7-24 16,13 2 16-16,25 13 90 0</inkml:trace>
  <inkml:trace contextRef="#ctx0" brushRef="#br0" timeOffset="16012.986">22892 3029 90 0,'-7'-3'420'0,"7"-2"46"15,0 3 25-15,-6-2 12 0,6 4-183 0,-6 4-133 16,-1 3-67-16,0 8-36 0,1 7-13 0,-7 3-3 16,6 8-4-16,-6 8 7 0,7 6-9 15,-7 8-4-15,6 7-9 0,7-3-3 0,0 2-6 16,0 2-8-16,14-5 1 0,-2-2 10 16,8-9 28-16,-1-3 41 0,1-4 66 15,6-6 63-15,1-5 54 0,-2-7 22 0,7-7 2 16,-6-8-25-16,14-7-58 0,-7-7-62 15,6-8-64-15,-7-7-37 0,7-4-30 0,-7-6-21 16,1-10-18-16,-1-1-31 0,-5-12-67 16,-1 0-109-16,0-7-107 0,0-4-74 15,0 0-37-15,1 5-2 0,-8 1 48 0,0 5 81 16,0 7 73-16,-5 4 16 0,-1 8-41 16,-7 11-93-16,1 3-99 0,-7 3-37 0,0 13 0 15,-7 1 39-15,1 10 78 0</inkml:trace>
  <inkml:trace contextRef="#ctx0" brushRef="#br0" timeOffset="16316.7015">23725 3488 197 0,'0'0'458'0,"0"0"38"0,0 0 22 0,0 0 1 15,0 3-223-15,0 8-140 0,0 0-71 16,0-1-38-16,0 9-18 0,0-4-12 0,0 4-5 16,8 1 1-16,-8 0-1 0,6 2-3 15,0-4-3-15,1 0-2 0,6 0-8 0,-7 1-13 16,7-1-22-16,-7-4-37 0,2-3-70 15,4 1-106-15,-5-5-135 0,6-3-62 0,0-4-19 16,-7 0 13-16,8-4 61 0</inkml:trace>
  <inkml:trace contextRef="#ctx0" brushRef="#br0" timeOffset="16495.374">23973 3480 152 0,'-7'-7'457'0,"-5"3"47"0,6 4 26 16,-14 0 16-16,0 7-208 0,1 5-147 0,-1 2-84 15,-6 4-43-15,0 4-26 0,-1 0-17 16,2 4-8-16,-1 0-6 0,0-1-5 16,-1 1-2-16,8-1-5 0,6 0-3 15,-7-2-11-15,7 0-22 0,7-6-57 0,0 1-119 16,-1-3-160-16,7 0-84 0,-7-8-37 0,7 0-1 16,7-3 44-16</inkml:trace>
  <inkml:trace contextRef="#ctx0" brushRef="#br0" timeOffset="16753.5402">24273 3466 211 0,'0'0'479'0,"6"3"42"0,-6-3 22 15,0 0 12-15,7 4-244 0,0-4-144 16,-1 0-78-16,6 3-43 0,2-3-21 16,5 0-11-16,1 0-9 0,6 0-4 0,0 0-4 15,0 0-4-15,1 0-13 0,-2 0-48 0,-5 0-111 16,0 0-162-16,-1 4-104 0,-6-4-52 16,0 4-16-16,-13 0 30 0,-7-1 105 0</inkml:trace>
  <inkml:trace contextRef="#ctx0" brushRef="#br0" timeOffset="16889.123">24279 3616 146 0,'0'7'453'0,"7"4"46"0,0-4 24 0,11 0 15 15,2 1-210-15,7-4-149 0,5-1-87 0,1-3-50 16,-1 4-53-16,1-4-90 0,5-4-129 16,-11 4-149-16,5-3-77 0,-6 3-37 15,0-4 6-15,-6 4 62 0</inkml:trace>
  <inkml:trace contextRef="#ctx0" brushRef="#br0" timeOffset="18914.1948">26096 3743 226 0,'0'0'462'0,"-6"0"48"0,6-3 26 0,0 0-33 16,0 3-176-16,0-3-133 0,0-2-79 15,0-3-42-15,0 4-21 0,6-2-13 16,-6-5-7-16,7 3-4 0,0-2-3 0,-1-2-4 16,-6 2-5-16,6-5-3 0,1 0-6 15,0 1-4-15,-1-1-3 0,0 1-4 0,1-2-1 16,-1 5 0-16,-6 1-3 0,7-1 0 15,-7 4-2-15,0 2-2 0,7-2 0 0,-7 7 1 16,0 0 3-16,0 0 0 0,0 3 1 16,0 1 3-16,0 4 2 0,6-1 0 15,-6 1-2-15,6-1-2 0,-6 0-1 0,8 0 0 16,-2 1 0-16,0-5 0 0,7 2-2 16,-6-2 3-16,6-3 1 0,-7-3 0 0,8-2 2 15,-2 2-1-15,-6-5 3 0,8 1 0 16,-1 0 1-16,-7 0 2 0,8-1 2 15,-8 1-1-15,0 4 1 0,0-2 1 0,2 5 0 16,-2 0 6-16,-6 0 3 0,6 8 14 16,-6 3 14-16,7 0 11 0,-7-1 4 0,0 10-1 15,0-6-4-15,0 1-11 0,0 3-13 16,0 0-10-16,0-3-8 0,0 0-17 16,0-1-23-16,0 1-23 0,0-5-20 0,0 3-36 15,0-10-106-15,6 0-168 0,-6 0-98 16,7-3-41-16,0 0-14 0,-1-3 16 0,6-3 100 15</inkml:trace>
  <inkml:trace contextRef="#ctx0" brushRef="#br0" timeOffset="19132.1308">26917 3323 52 0,'0'18'437'0,"-6"4"59"0,-8 3 35 16,-11 5 22-16,-1 6-140 0,-7 8-168 15,-13 4-97-15,1 2-55 0,-7 6-30 0,-7 3-22 16,0 0-17-16,0 3-15 0,1 0-11 16,6-3-6-16,6-1-6 0,7-6-7 0,1-5-2 15,11-3-4-15,1-7-3 0,6-5-23 16,8-6-50-16,5-8-107 0,7-3-157 16,0-8-90-16,7-3-40 0,5-4-2 0,8-7 40 15</inkml:trace>
  <inkml:trace contextRef="#ctx0" brushRef="#br0" timeOffset="19409.3879">26917 3828 239 0,'0'-11'481'16,"-6"4"45"-16,-8 0 27 0,-5-1 6 0,-1 4-237 15,0 1-124-15,-5 3-56 0,-1 0-25 16,0 3-11-16,6 1 0 0,-6-1 0 0,7 6-5 15,5-3-18-15,2 5-14 0,5 0-12 16,1 0-11-16,12 4-8 0,1 3-12 16,5 1-2-16,2 3-7 0,5-4-4 0,1 4-8 15,-7 0-6-15,0 0-1 0,-1 0-6 16,2 0-8-16,-14 0-17 0,0 0-21 16,-14-4-38-16,-5 4-34 0,-7-3-26 0,-6-2-71 15,-7 1-154-15,-1-2-125 0,-11 2-42 16,-2-3-7-16,1-4 5 0,-7 0 68 0</inkml:trace>
  <inkml:trace contextRef="#ctx0" brushRef="#br0" timeOffset="23187.4181">28245 3271 212 0,'-6'-7'476'16,"6"3"43"-16,-6-4 24 0,6 5 11 16,0 3-244-16,0 0-140 0,6 3-70 0,-6 9-36 15,6 2-6-15,1 4 12 0,0 5 17 16,6-1 12-16,-1 7 8 0,2 0 3 15,5 1-5-15,1 0-14 0,6-1 2 0,0-4 25 16,0 1 31-16,-1-8 40 0,2 1 35 16,5-8 16-16,1-2-9 0,-7-4-31 0,6-5-37 15,8-5-50-15,-7-4-44 0,-1-11-25 16,-6 3-17-16,7-6-11 0,-8-2-12 0,-5-4-19 16,6-1-34-16,-6-3-69 0,-7 0-89 15,7-3-84-15,-8 4-56 0,2-2-23 0,-2 4 6 16,-5 5 27-16,-1 3 12 0,-6 3-42 15,0 5-101-15,-6 3-46 0,-1 8-19 0,-5 3 15 16,-2 3 63-16</inkml:trace>
  <inkml:trace contextRef="#ctx0" brushRef="#br0" timeOffset="23382.5131">28695 3532 219 0,'0'21'475'0,"0"5"44"0,0-4 25 16,0 0 16-16,-6 3-241 0,6 1-128 0,0 3-62 15,-7 2-26-15,7-2-8 0,-7-1-4 16,7 5-7-16,-6-3-9 0,6 3-10 0,-6 0-15 16,-2 0-16-16,8 3-16 0,-6 1-23 15,0 0-36-15,0 3-33 0,-1-4-31 16,0 1-95-16,1 0-181 0,-1-4-119 0,1-4-43 16,0-3-10-16,6-4 11 0,-8-9 82 15</inkml:trace>
  <inkml:trace contextRef="#ctx0" brushRef="#br0" timeOffset="23734.4561">29164 3857 202 0,'6'0'482'0,"-6"4"50"16,7-4 26-16,0 3 13 0,-1-3-238 0,7 4-145 15,7-4-84-15,0 3-49 0,5-3-24 16,1 5-14-16,0-2-13 0,0-3-13 16,-6 5-13-16,5-5-33 0,-5 3-105 0,0-3-198 15,-7 4-102-15,-1-1-50 0,-4-3-20 16,-2 4 15-16,-6-4 97 0</inkml:trace>
  <inkml:trace contextRef="#ctx0" brushRef="#br0" timeOffset="23873.4403">29294 3960 148 0,'-6'7'465'0,"-1"4"48"16,14-7 25-16,-7 3 14 0,12-4-204 0,2 6-159 16,5-6-88-16,7 4-48 0,0-3-29 15,-6-1-41-15,6-3-114 0,-1 3-205 16,-5-3-109-16,7 5-56 0,-7-2-26 0,-8-3 9 16,1 0 99-16</inkml:trace>
  <inkml:trace contextRef="#ctx0" brushRef="#br0" timeOffset="25517.335">30324 3619 386 0,'12'-6'456'0,"-6"-6"42"0,1 1 24 16,-7-3-121-16,0 2-148 0,0 1-88 16,0 0-57-16,-7-4-34 0,-5 5-13 0,6-1-3 15,-14 0 1-15,0 4 7 0,1-1 5 16,-14 1 4-16,7 3-5 0,-13 8-7 15,6-1-8-15,-6 1-12 0,0 7-15 0,7 4-12 16,-1-1-5-16,1 1-7 0,5 3-5 16,1 5-5-16,14-6-8 0,-2 3-7 0,8 1-7 15,6-7-13-15,6 1-12 0,8-1-9 16,5-2-4-16,7-1 2 0,0-4 4 16,7-3 8-16,-1-4 13 0,1 0 11 0,-1-4 9 15,1-3 8-15,-7 3 6 0,0 0 6 16,0 1 5-16,-7-1 4 0,-5 4 7 0,-2 0 13 15,2 4 16-15,-2-1 26 0,-5 8 24 16,0 0 20-16,-7 9 12 0,6-3 3 0,-6 5-12 16,-6 3-25-16,6 5-24 0,-7 3-23 15,0 0-34-15,-5 1-57 0,6 2-55 0,-2 1-40 16,-4-4-29-16,5-1-42 0,0 1-61 16,1-4-96-16,6-6-100 0,-7-1-43 0,7-4-15 15,0-4 18-15,7-3 67 0</inkml:trace>
  <inkml:trace contextRef="#ctx0" brushRef="#br0" timeOffset="25957.2733">31144 3641 139 0,'-7'-3'445'0,"1"-1"50"16,-8 0 31-16,2 4 19 0,-8 0-203 0,-5 8-138 15,-2-1-78-15,-5 4-40 0,-8 7-23 0,1 0-12 16,7 7-7-16,-1 1-7 0,1 4-4 15,6 4-8-15,6-2-6 0,1 0-6 0,5 6-4 16,14-5-2-16,0 3-2 0,7-7 0 16,6-2-2-16,7-6 2 0,-1-6-3 0,7-4-1 15,7-4-1-15,-1-7 1 0,7-3-3 0,-6-4 1 16,0-8 0-16,-1-4-1 0,-5-4-3 16,-2-2-7-16,-5-4-7 0,-8-4-8 15,-4-3-4-15,-2 2-1 0,0-2 0 0,-6-1 6 16,-6 9 8-16,0-1 5 0,-8 2 2 0,1 5 0 15,0 7-3-15,0 5-5 0,-7 2-24 16,8 4-48-16,-8 8-117 0,7 0-165 16,0 7-87-16,0 4-39 0,0 3-1 0,6 3 36 15</inkml:trace>
  <inkml:trace contextRef="#ctx0" brushRef="#br0" timeOffset="26414.2121">31293 4066 92 0,'7'0'437'0,"-7"0"50"0,7-3 30 16,-1-1 13-16,-6 0-179 0,7 1-154 0,-1-1-92 15,0-3-49-15,2 4-26 0,4-6-14 0,-6 1-7 16,8 2-2-16,-1-2-3 0,-1 2-3 16,-4-6-3-16,4 5-3 0,2-4-3 0,-2-3-5 15,-5 2-3-15,6-2-2 0,0 3-1 16,0-4 4-16,-6 1 2 0,5 2 6 0,-5 1 4 15,0 4 3-15,-1 0 0 0,-6 3 1 16,0 0 0-16,7 0 0 0,-7 8 5 0,0-4 3 16,-7 8 7-16,7 2 4 0,-6 2 3 15,-1-1 0-15,0 3-6 0,7 1 2 0,-6 0-7 16,6-1-3-16,0 5 2 0,0-9-1 0,6 5 1 16,-6-3-4-16,7-2-1 0,0-3 0 15,-1 1-4-15,7-5-3 0,-7 2 1 0,8-5-4 16,-2-5 0-16,2 2 2 0,-1-5 0 15,7 1-2-15,-2-3-2 0,-4-2 4 0,5-3-3 16,1 1 0-16,-8-1 1 0,8 4 3 16,-7 0 3-16,1 4 1 0,-8 0 0 0,7 3 1 15,-13 0 2-15,7 8-2 0,-1-4-1 0,-6 8 1 16,0-1 1-16,0 1-2 0,-6 2-2 16,6 5 0-16,-7-4-4 0,7 3-12 0,-7 0-38 15,7-2-85-15,0 2-172 0,0-3-117 16,-6 1-59-16,12-1-24 0,-6-4 20 0,7-3 78 15</inkml:trace>
  <inkml:trace contextRef="#ctx0" brushRef="#br0" timeOffset="40297.7541">24924 3407 16 0,'0'3'351'0,"0"-3"43"15,7-3 32-15,-7-2 18 0,13 2-156 0,-1 0-102 16,2-1-55-16,5-3-28 0,1 4-22 16,6-2-9-16,-6 1-7 0,-1 1-7 0,7 3-9 15,-14 0-11-15,8 3-5 0,0 6-10 16,-7-6-2-16,7 8-3 0,-14-5-1 16,7 6-3-16,-6 3-4 0,-1-1 1 0,1 5 1 15,-14-1 0-15,1 4 0 0,-1 3 1 16,-6 5 0-16,-7 0-4 0,1 2-4 0,-7 1 0 15,-6 4-3-15,-1 0-1 0,1-4 0 16,5 3 1-16,-5-7 0 0,6 1-2 0,-1 0 1 16,8-9-1-16,0 2 0 0,5-3 0 15,1-1 1-15,7-4 0 0,6-5 2 16,0 2 0-16,13-5-3 0,0-3 3 0,0-4-3 16,13-4-2-16,0 0-3 0,7-7-1 15,-1 4-8-15,7-4-20 0,-6-3-56 0,-1 3-111 16,1-4-167-16,-7 0-89 0,0 5-38 15,0-2-6-15,-7-2 41 0</inkml:trace>
  <inkml:trace contextRef="#ctx0" brushRef="#br0" timeOffset="40677.7375">25419 3382 132 0,'-7'0'393'0,"7"-5"37"0,0 1 20 0,0 4-23 16,7-3-168-16,0-1-109 0,-1 4-62 15,7-3-34-15,7-1-15 0,-1 4-11 16,7-3-6-16,0 3-2 0,0-4-8 0,0 0-6 16,1 4-8-16,-1 0-8 0,-1-3-17 15,-5 3-22-15,-7 0-32 0,7 0-42 0,-14 0-49 16,7 0-55-16,-13 0-67 0,0 0-58 15,0 0-10-15,-13 3 20 0,7-3 40 0</inkml:trace>
  <inkml:trace contextRef="#ctx0" brushRef="#br0" timeOffset="40963.4853">25542 3399 161 0,'-19'8'274'0,"-7"3"29"0,6 0-5 16,1-1-63-16,6 5-52 0,0-3-27 16,-7-2-8-16,14 5-8 0,-7 0-17 0,6-1-18 15,7 1-15-15,-6 0-15 0,6-5-21 16,6 6-19-16,-6-2-7 0,7 0-5 15,0-2-3-15,5 2 1 0,-5-3-1 0,13 0 1 16,-8 0 2-16,14 0 1 0,-6-3-2 16,6 2-5-16,1-2-3 0,5 3-2 0,-7-5-6 15,2 6-2-15,-1-1-2 0,-6 0 5 16,-1 1 5-16,-6-2 3 0,0 1 4 16,-6 0 6-16,-1 4 10 0,-6-4 2 0,0 0 0 15,0 3-1-15,-13-3-1 0,7 0-4 16,-14-3-10-16,7 3-7 0,-7-4-5 0,1 4-4 15,-1-3-2-15,-6-1-5 0,7-4-6 16,-1 5-23-16,0-8-73 0,1 3-155 0,0-3-145 16,-1 0-76-16,7 0-34 0,0-6 0 15,0 1 61-15</inkml:trace>
  <inkml:trace contextRef="#ctx0" brushRef="#br0" timeOffset="51695.1985">28030 4913 210 0,'0'-11'470'0,"7"-5"44"0,-7 2 23 16,7 3 16-16,-7 0-245 0,0 0-134 15,0 4-72-15,0-1-42 0,0 8-20 0,0-3-4 16,0 6 23-16,0 8 33 0,0 4 31 16,0 7 32-16,0 4 28 0,0 4 12 0,0 2-18 15,0 0-28-15,0 5-28 0,6 0-25 16,1-4-23-16,-1 0-4 0,8-6 10 15,-2 0 12-15,1-4 19 0,7-1 13 0,0-4 15 16,-8-7 2-16,8 1-5 0,-1-9-14 16,7-6-12-16,-6-2-15 0,6-9-16 15,1-4-18-15,-2-4-17 0,1-5-9 0,-6 0-13 16,6-10-9-16,-7-4-14 0,1-4-15 16,0-2-26-16,-1 0-38 0,1-1-60 0,-1 1-73 15,0 3-75-15,1 2-56 0,-7 7-34 16,1 6 1-16,-2 3 30 0,-6 8 27 0,2 3 14 15,-2 7-17-15,-6 5-56 0,-6 6-82 0,-2 5-34 16,-4 2 15-16,6 5 50 0,-8 7 77 16</inkml:trace>
  <inkml:trace contextRef="#ctx0" brushRef="#br0" timeOffset="52186.7443">28545 5206 16 0,'0'-8'342'0,"7"1"52"0,-7 0 41 0,0-1 2 15,0 1-87-15,0 3-91 0,6 0-62 16,-6 2-42-16,0-3-36 0,0 5-31 16,0 0-31-16,0 0-20 0,7 0-12 0,-7 5-6 15,0-3 0-15,7 6 3 0,-7 3 4 16,0-5 5-16,0 6 3 0,6 3 2 0,-6 0-3 16,0-5-6-16,0 5-3 0,0-1-4 15,0 1-8-15,-6 0-13 0,6-1-20 0,0-2-16 16,0-1-23-16,6-4-63 0,-6 0-133 15,0-2-158-15,0-2-72 0,6-3-33 0,-6 0-3 16,6-3 48-16</inkml:trace>
  <inkml:trace contextRef="#ctx0" brushRef="#br0" timeOffset="52514.3968">28832 5122 30 0,'0'-5'401'0,"6"5"49"0,-6 5 34 0,0-5 27 15,0 3-141-15,-6 4-135 0,6 0-85 0,0 5-46 16,0-2-32-16,0 2-23 0,0 1-18 16,6 3-10-16,1-1-7 0,-7-1-5 15,6-3-2-15,1 4-5 0,5-5-7 0,-4-2-20 16,4 3-38-16,2-7-89 0,-8-1-107 16,7-3-142-16,0 0-70 0,-6-3-22 0,5-1 17 15,-5-3 77-15</inkml:trace>
  <inkml:trace contextRef="#ctx0" brushRef="#br0" timeOffset="52700.8982">29131 5117 105 0,'0'0'433'0,"0"8"58"0,-6-1 34 0,-7 8 21 16,0-1-187-16,-7 9-129 0,1 2-76 0,-1 1-45 16,-6 3-23-16,0 0-14 0,0 5-11 15,-7 2-8-15,8 1-17 0,-9-1-27 0,9 1-29 16,-1 0-23-16,0 0-14 0,6-5-24 15,7-2-46-15,-7-5-98 0,8-3-143 0,5 0-89 16,0-8-44-16,1-2-9 0,6-5 31 16,0 0 105-16</inkml:trace>
  <inkml:trace contextRef="#ctx0" brushRef="#br0" timeOffset="55536.6801">29391 5147 21 0,'-6'4'442'0,"0"-1"64"0,0-3 36 0,6 5 20 15,0-5-114-15,0 0-175 0,-7 2-63 16,14-2 30-16,-7 0 58 0,0 4 57 0,12-4 38 16,-6 4 5-16,14-4-31 0,0 0-80 15,-1 0-89-15,1 4-75 0,6-4-52 16,1 0-41-16,-9 0-47 0,9 0-89 0,-7 0-144 16,6-4-107-16,-7 4-82 0,-6 0-130 15,0 0-175-15,-1-4-44 0,-4 4 72 0,-2 0 72 16,-6 0 62-16,-6 0 132 0</inkml:trace>
  <inkml:trace contextRef="#ctx0" brushRef="#br0" timeOffset="55683.2865">29385 5272 216 0,'-6'7'440'0,"6"0"40"16,0-3 22-16,6 3-37 0,0-3-175 0,2-1-126 15,4-3-72-15,1 5-39 0,7-5-27 16,-8 0-33-16,8 0-67 0,0-5-128 0,-7 5-156 15,7-3-83-15,-8 3-38 0,2 0-3 16,-1-4 43-16</inkml:trace>
  <inkml:trace contextRef="#ctx0" brushRef="#br0" timeOffset="56021.3823">30245 5151 61 0,'6'-4'446'16,"2"4"55"-16,-16-4 31 0,8 4 13 15,-12 0-146-15,-2 8-183 0,1-5-101 0,-6 8-54 16,0 0-31-16,-8-1-14 0,8 6-8 0,0-1-4 16,5 3-3-16,1-4 1 0,7 4 0 15,6-3-1-15,13 0-1 0,-7-3 0 16,14-2-1-16,6-2-2 0,0-8 2 0,7 0 2 15,-1-4 3-15,1-3 4 0,-1 0 8 16,1-9 7-16,-7 5 4 0,-7-7 2 16,1 0 0-16,-8 0-3 0,2-4-8 0,-14 0-8 15,0-1-6-15,-6 1-5 0,-2 5-10 16,-4 2-8-16,-8 0-9 0,-6 4-33 0,7 3-115 16,-7 1-194-16,-1 7-97 0,1 0-47 15,7 4-20-15,-1 4 17 0,1 2 110 16</inkml:trace>
  <inkml:trace contextRef="#ctx0" brushRef="#br0" timeOffset="57647.2096">31007 5341 208 0,'0'0'434'0,"0"0"45"16,0-3 27-16,0-1-34 0,7-3-176 15,-1 3-115-15,0-3-67 0,8 0-39 0,-2-1-21 16,2-3-12-16,-1 3-11 0,0-2-6 16,0-2-8-16,7-2-4 0,-8 3-5 0,8-4-2 15,-1 1-4-15,-5-1 0 0,5 0-1 0,0-2-4 16,-6 1 1-16,7-2 0 0,-7 3-2 16,0 1 0-16,7-1 0 0,-14 4 1 15,7 0 1-15,-7 4 0 0,2-1 0 0,-2 5 1 16,0 3-2-16,-6 0 4 0,0 3 3 0,-6 1 4 15,0 7 5-15,6 0-2 0,-8 4 1 0,2-1 0 16,0 4-4-16,-1-3-2 0,7 4-2 16,0-5-1-16,0 1 0 0,0 0-1 0,7-4 0 15,5 0 1-15,-4-5-3 0,4 2-2 16,1-8 0-16,7 0-1 0,0 0-3 0,-2-8-2 16,2 2-1-16,0-5 2 0,6-4-1 15,-7 0-1-15,1 0 1 0,-7-3 2 0,7 3 2 16,-8 1 1-16,2-1 2 0,-8 4 1 15,1 4 1-15,-1 4 0 0,0-2 9 0,-6 5 9 16,-6 5 9-16,0 2 14 0,-1 7 10 16,-6 1 6-16,0-1-4 0,1 9-6 0,-8-1-12 15,7 3-22-15,-1 0-27 0,-5 1-28 0,12 0-17 16,-5-4-14-16,5 0-17 0,0-3-24 16,7-1-51-16,-6-7-86 0,12 0-143 0,-6 0-73 15,7-8-25-15,0 1 10 0,5-8 56 16</inkml:trace>
  <inkml:trace contextRef="#ctx0" brushRef="#br0" timeOffset="57897.5473">32336 4817 379 0,'0'15'476'0,"-13"0"43"16,-1 6 24-16,-5 9-102 0,-14 0-166 0,1 6-97 15,-14 1-70-15,8 3-37 0,-15 4-22 16,1 3-13-16,0 1-9 0,-6 3-7 0,5-3-6 16,1 0-4-16,0-1-4 0,13-4-8 0,0-1-5 15,6-6-5-15,1-3-9 0,6-4-9 16,6 0-3-16,7-6-11 0,-7-1-31 0,14-8-81 16,0-3-130-16,-1-4-128 0,7 1-69 0,0-8-24 15,7 0 14-15,5-4 76 0</inkml:trace>
  <inkml:trace contextRef="#ctx0" brushRef="#br0" timeOffset="58230.0133">32225 5392 262 0,'13'-7'472'0,"-7"0"40"16,-6-1 23-16,0 1-25 0,0 3-217 15,0-2-125-15,-6 1-65 0,-7 2-35 16,6-1-16-16,-5 4-8 0,-2 0-6 0,1 0-7 0,-6 0-3 16,6 4-6-16,-1-1-9 0,8 5-2 15,-7-1-4-15,7 0-4 0,6 4-4 0,-7-3-2 16,14 3 1-16,-7 3 2 0,6-3-2 0,7 4 0 16,-7-4 0-16,8 4 1 0,-8-1-1 15,1 1-1-15,6 0 2 0,-13-1 1 16,6 1 3-16,-6-4 4 0,0 3 6 0,-6 1 9 15,-1-4 9-15,1 4 8 0,-1-4-1 0,-5 0-2 16,-8-4-8-16,7 4-27 0,-7-3-36 16,0-1-37-16,1 0-133 0,-7-3-206 0,0-1-107 15,0 1-37-15,0 0-5 0,-7-4 14 16,1 0 121-16</inkml:trace>
  <inkml:trace contextRef="#ctx0" brushRef="#br0" timeOffset="63151.4216">18789 721 327 0,'0'-2'404'0,"0"-3"27"0,0 5 17 0,6 7-110 15,-6 0-120-15,0 9-64 0,6 5-27 16,-6 9-15-16,0 7-4 0,8 2-16 0,-8 13-19 15,0 7-21-15,0 7-16 0,0 7-12 0,0 4-8 16,0 7-3-16,0 0-2 0,0 4-1 16,0 0-1-16,6 0 0 0,-6-4-6 0,6-3-3 15,8-7-2-15,-8-5 0 0,7-4 0 16,-7-5-3-16,8-10 0 0,-2-2-2 0,2-4-7 16,-8-7-27-16,1-4-75 0,-1-7-114 0,1-4-157 15,-7-4-84-15,0-4-37 0,-7-6 3 16,1-5 61-16</inkml:trace>
  <inkml:trace contextRef="#ctx0" brushRef="#br0" timeOffset="63536.3936">18763 813 350 0,'0'-7'425'16,"6"-1"37"-16,1 5 20 0,0-4-128 0,-1 2-117 15,0 5-76-15,0 0-49 0,8 5-28 16,-1 2-14-16,0-4-9 0,0 8-12 0,7 0-10 16,-1 4-7-16,1 3-9 0,0 0-5 15,-2 1-5-15,9-1-4 0,-7 1-7 0,-2 3-1 16,2-4 1-16,-6 4-2 0,5-4-4 16,-6-4-7-16,-6 5-20 0,5-8-52 0,-5 4-109 15,-7-4-147-15,0-4-105 0,0 0-52 16,-7-3-8-16,1-8 35 0,0 1 101 0</inkml:trace>
  <inkml:trace contextRef="#ctx0" brushRef="#br0" timeOffset="63743.8396">18906 795 61 0,'-6'-3'431'0,"-1"-1"55"0,0-1 28 16,-5 5 17-16,5 0-156 0,-6 5-162 0,0-1-94 15,0-1-54-15,-6 8-25 0,5 0-17 16,-5 4-8-16,-1 2-4 0,0 3-4 0,2 1-4 16,-2 5-2-16,0 0-2 0,1 2-9 15,-1 2-25-15,1 3-63 0,5 0-116 0,-4 0-160 16,4-5-84-16,1 6-36 0,0-5 0 16,6 1 51-16</inkml:trace>
  <inkml:trace contextRef="#ctx0" brushRef="#br0" timeOffset="64237.819">18659 1898 33 0,'0'3'408'0,"6"1"60"16,-6 4 34-16,6-2 19 0,-6 9-142 0,7 0-153 15,-7 7-89-15,7-4-55 0,-1 7-33 0,1-2-16 16,-1 3-11-16,1-1-4 0,0-3-1 16,-1 3-4-16,6-3 1 0,2-3-2 0,-1-1-1 15,0 1-3-15,0-5-1 0,-1-3-1 16,8-4 1-16,0-3-1 0,6-4 0 0,-7-7-2 15,14-4 1-15,-7 0-2 0,0-7-2 16,7-4-1-16,-7-1-1 0,-6-6-3 0,5 0-11 16,-5-4-23-16,-7-4-46 0,7 0-68 15,-8 1-88-15,2-1-99 0,-8 8-97 0,8 0-35 16,-14 7 16-16,6 3 52 0,-12 8 81 0</inkml:trace>
  <inkml:trace contextRef="#ctx0" brushRef="#br0" timeOffset="65383.7355">16171 942 120 0,'0'-4'352'16,"0"-1"44"-16,-7-1 32 0,7 2-48 16,0 0-110-16,0 4-84 0,0 0-54 0,0 0-25 15,0 0-15-15,0 8-11 0,0 3-4 16,0 0-2-16,7 7-1 0,-7 4-17 0,0 0-17 16,6 4-9-16,-6 3-14 0,6-4-3 15,2 5-4-15,4-5-2 0,-5-2 3 0,6-5-2 16,6 0 7-16,1-3 4 0,0-4 5 15,-1-4 3-15,7-3-2 0,0-4 2 0,0-4-1 16,1-7-6-16,-1 0-6 0,-1-4-3 0,-5-3-2 16,0-1-10-16,-1 1-14 0,-6-4-12 15,0-3-9-15,-7 3-21 0,8-4-33 0,-8 4-51 16,0-4-87-16,1 5-99 0,0 2-108 16,-7 5-48-16,6 3 3 0,-6 0 37 0,7 3 89 15</inkml:trace>
  <inkml:trace contextRef="#ctx0" brushRef="#br0" timeOffset="65675.9557">16718 1051 255 0,'13'0'359'0,"-7"0"20"0,1-3 12 0,0-5-125 16,-1 1-111-16,0 0-68 0,1 0-39 0,0-5-15 15,-1 1-9-15,0 1 0 0,1-6 2 16,-7 5 7-16,7-3 10 0,-7 2 5 15,0 2 11-15,0 0 9 0,0 2 3 0,-7-1-6 16,7 7-7-16,-7-2-4 0,1 4-7 0,-7 0-8 16,6 6 1-16,-5 3-1 0,-2 2-2 15,1 0-3-15,1 4-5 0,4 2-5 0,-4 1-8 16,6 5-4-16,-1-2-2 0,0 2-4 16,7-1-2-16,0-4-3 0,0 5-5 0,7-6-6 15,-7-2-10-15,7-1-16 0,5 2-43 16,-6-9-79-16,8 0-108 0,-8 0-127 0,1-7-62 15,6 0-20-15,-6-3 23 0,5-1 70 0</inkml:trace>
  <inkml:trace contextRef="#ctx0" brushRef="#br0" timeOffset="65956.2049">16919 1069 41 0,'8'4'369'0,"-2"0"45"0,0 3 26 15,-6-3 23-15,0 3-162 0,0 0-106 16,7 1-64-16,-7-1-37 0,0 0-19 0,0 1-15 15,0-1-11-15,0-2-4 0,0-3 1 16,0 2-1-16,0-4-1 0,0 0-6 0,6 0-5 16,-6-4-8-16,7 2-7 0,-7-6-7 0,7-4-6 15,5 1-1-15,-6-3-3 0,2-1-1 16,4-3 0-16,2 3-1 0,-1-7-1 16,-1 4 0-16,2-1 0 0,-2 4-1 0,8-3 1 15,-7 4 2-15,0 2 1 0,0 2 0 0,1 0-1 16,-2 2-3-16,1 4-5 0,0-3-13 15,-6 3-21-15,5 4-30 0,-4-4-46 0,-2 4-70 16,0 0-86-16,1 4-116 0,-7-4-51 16,7 4-6-16,-7-2 27 0,6 3 60 0</inkml:trace>
  <inkml:trace contextRef="#ctx0" brushRef="#br0" timeOffset="66241.7659">17552 578 258 0,'0'3'387'16,"0"2"46"-16,0 3 29 0,-7-1-87 15,7 7-128-15,0 1-71 0,-7 0-42 0,1 3-34 16,6 4-22-16,-7 4-16 0,1-1-9 0,6 1-11 15,-6 4-11-15,6-2-9 0,-7 5-7 0,7-3-6 16,0-5-5-16,0 5-4 0,0-9-4 16,0 2-7-16,0-5-16 0,0-4-32 0,0 1-45 15,0-7-75-15,-7-1-99 0,1-3-120 16,0-1-52-16,-1-6-5 0,-6-5 26 0,6 5 67 16</inkml:trace>
  <inkml:trace contextRef="#ctx0" brushRef="#br0" timeOffset="66500.0564">17382 923 65 0,'13'-4'292'0,"6"-2"26"0,1 1 13 0,0-2-70 16,-1 0-101-16,7 3-67 0,-6-3-42 15,6 0-26-15,1 0-11 0,-2-1-7 0,-5 0-3 16,0 1-1-16,-2 0-3 0,2 3 0 16,0 1-2-16,-7-2 1 0,-7 5 4 0,8 0 10 15,-8 0 17-15,0 0 18 0,-6 5 25 16,0 2 29-16,0 0 25 0,0 0 13 0,0 4 1 15,-6 1-5-15,0 2-16 0,6 1-25 0,-8-1-23 16,2 0-21-16,6 2-17 0,-6 2-13 16,0-3-11-16,6-1-8 0,-7-3-13 0,7 3-24 15,-7-2-33-15,7-5-51 0,-6 4-72 16,6-7-91-16,0-1-112 0,0 2-44 0,0-5-2 16,0-5 32-16,6 2 63 0</inkml:trace>
  <inkml:trace contextRef="#ctx0" brushRef="#br0" timeOffset="66727.4724">17935 817 35 0,'0'0'391'0,"0"-4"54"0,0 4 35 16,-6 4 25-16,0-1-156 0,0 1-123 16,-8 4-81-16,8-5-53 0,-7 8-31 0,-1-4-23 15,8 4-13-15,-7 1-7 0,6-2-7 0,1 0-4 16,6 2-2-16,-6-1-3 0,-1 0-2 15,7 4-1-15,0-4-5 0,0-4-6 0,0 0-8 16,7 0-16-16,-1 2-27 0,0-9-41 0,8 3-60 16,-2-6-73-16,2 3-78 0,-1-4-83 15,0-4-24-15,6 1 13 0,-5-1 51 16,5-2 69-16</inkml:trace>
  <inkml:trace contextRef="#ctx0" brushRef="#br0" timeOffset="67143.361">18066 871 215 0,'-7'5'388'0,"7"-2"46"0,-6 1 34 0,6 3-80 0,-6-3-109 16,-1 7-76-16,-6 0-58 0,6 0-41 0,1 0-31 16,0 3-22-16,-2-3-17 0,2 3-15 0,0-2-9 15,6 2-4-15,0-3-2 0,-6-4 2 16,6 5-3-16,0-8 0 0,6 3-1 16,-6-7-2-16,6 0-8 0,0 0-12 0,2-4-12 15,-2-3-14-15,7-5-19 0,-6 2-14 0,6-5-10 16,-1 1-2-16,2-1 8 0,-8 4 14 15,7-3 19-15,0 2 17 0,-6 5 18 0,6 0 15 16,-7-1 9-16,7 5 11 0,-7-1 2 0,2 4 4 16,4-5-1-16,1 5-1 0,-6 0-2 15,6 0-6-15,-1-2-2 0,-4 2-3 16,11-4-3-16,-6-3-1 0,0 3-2 0,7-6-3 16,-1-2-2-16,-6 1 4 0,6-3-3 15,-5-1-2-15,-2 0-3 0,2-4-3 0,-1-2-7 16,0-2-24-16,-7-2-32 0,1-1-22 0,-1 1-13 15,0-5 1-15,2 5 23 0,-8-2 52 0,0 2 74 16,0 7 57-16,0 0 32 0,0 6 20 0,0 2 0 16,0 6-16-16,-8 4-32 0,8 8-24 15,-6-2-15-15,0 13-12 0,-1-1-14 0,1 8-18 16,-1 4-7-16,1 2-11 0,-1 2-27 0,1 1-94 16,0 7-210-16,-2-3-110 0,-4-2-61 15,5 0-30-15,-6-4 5 0,6-7 82 0</inkml:trace>
  <inkml:trace contextRef="#ctx0" brushRef="#br0" timeOffset="67304.9311">18085 561 220 0,'0'-5'474'0,"-6"-2"42"0,6 7 17 0,-6-4 7 16,-1 4-278-16,0 4-218 0,1 3-263 0,0 1-161 15,-7 3-82-15,-1 0-40 0,2 4 3 0,-8-1 67 16</inkml:trace>
  <inkml:trace contextRef="#ctx0" brushRef="#br0" timeOffset="67754.2991">17024 1557 276 0,'0'0'451'15,"0"-8"44"-15,0 5 23 0,7 3-74 16,-7-4-157-16,6 8-105 0,-6-1-74 16,6 5-40-16,1-1-20 0,-7 7-13 0,7-3-11 15,-1 4-8-15,7 4-7 0,-6-4-3 0,6-1-2 16,6 1 7-16,-6-5 7 0,7-2 12 15,-1-5 7-15,7-3 4 0,0-3 3 0,0-5-4 16,1-6-10-16,5-4-12 0,1-1-9 16,-1-3-5-16,-6-4-12 0,1-3-16 0,-8 4-12 15,0-5-14-15,-6 1-32 0,1 0-52 16,-2 4-79-16,-5-2-96 0,0 1-120 0,-7 5-56 16,0 3-7-16,0 3 37 0,-7 5 74 15</inkml:trace>
  <inkml:trace contextRef="#ctx0" brushRef="#br0" timeOffset="67906.4114">17233 1626 135 0,'-7'26'455'0,"7"4"54"15,-7-2 33-15,7-2 18 0,0 0-199 0,0 0-145 16,0-1-91-16,0 1-53 0,0-4-29 16,7 4-24-16,-7-5-21 0,0 1-45 15,0 0-150-15,0-3-182 0,-7 2-96 0,7 1-46 16,-6-3-18-16,0-4 26 0</inkml:trace>
  <inkml:trace contextRef="#ctx0" brushRef="#br0" timeOffset="68736.4574">17414 1861 151 0,'8'0'385'0,"-8"-4"38"15,0 4 24-15,6-4-48 0,0 4-135 0,1-3-101 16,6 3-64-16,0 0-38 0,0-4-20 0,0 4-17 16,0-4-24-16,0 4-35 0,6 0-63 15,-5 0-88-15,-8 0-142 0,8 0-74 16,-2 0-26-16,-6 0 8 0,1 0 45 0</inkml:trace>
  <inkml:trace contextRef="#ctx0" brushRef="#br0" timeOffset="69072.1112">17695 2014 202 0,'7'-3'372'0,"-1"-5"28"0,6 1 16 16,-4-4-82-16,4-3-133 0,-5-1-83 15,6-3-50-15,0-1-29 0,0-2-15 0,0-6-7 16,0 2-14-16,-6-1-16 0,6-3-28 0,-7 0-32 15,7-4-43-15,-6 0-41 0,-1 0-5 16,0 0 14-16,1-1 43 0,0 5 63 0,-1 8 74 16,-6-1 59-16,7 7 20 0,-7 0 11 15,0 9 5-15,6 1-7 0,-6 10-9 0,0 1-2 16,0 5 7-16,0 8-1 0,0-1-18 0,0 7-18 16,0 4-20-16,0 1-16 0,7 0-16 15,-7 2-8-15,0 1-10 0,7-3-8 16,-1-1-6-16,-6-3-9 0,6 0-18 0,0-5-25 15,2-3-40-15,-2 1-54 0,0-4-77 0,-6-4-90 16,0 0-74-16,0-4-24 0,0-3 12 16,0-1 45-16</inkml:trace>
  <inkml:trace contextRef="#ctx0" brushRef="#br0" timeOffset="69265.1088">17799 1780 39 0,'6'-3'360'0,"1"-1"45"16,0-3 26-16,-1 3 5 0,7 0-139 15,0 1-106-15,0 3-68 0,0-4-42 0,0 4-29 16,0 0-28-16,7 0-44 0,-8 0-63 16,2 0-96-16,-1 0-127 0,-7 0-83 0,1 0-36 15,6 4 4-15,-7-4 39 0</inkml:trace>
  <inkml:trace contextRef="#ctx0" brushRef="#br0" timeOffset="69613.6855">18085 1659 16 0,'7'4'222'0,"-7"-4"21"0,0 0 1 16,7 0-54-16,-7 0-37 0,0 0-21 16,6 0-9-16,-6 0 3 0,7 0 0 0,-7 0 0 15,0 0-1-15,6 0-4 0,-6-4-8 16,0 4-14-16,0 0-17 0,0 0-16 0,0 0-14 16,7 4-8-16,-7-4 0 0,0 4 3 15,6 3 7-15,-6-4 7 0,7 8-1 0,-7-3-6 16,6 3-7-16,0 3-12 0,2-2-12 0,-8 1-9 15,6 3-5-15,0-1-3 0,1-1-3 16,-7 1 0-16,6-1-1 0,-6-2-4 0,7 2-9 16,-7-3-13-16,6-4-28 0,1 0-52 0,-7 1-83 15,0-4-104-15,6 0-113 0,-6-4-49 16,0 0-8-16,0 0 34 0,6-4 74 16</inkml:trace>
  <inkml:trace contextRef="#ctx0" brushRef="#br0" timeOffset="69896.4405">18268 1561 238 0,'-7'10'380'0,"-5"5"45"0,5 3 31 0,-6 1-90 16,-1-1-103-16,2 4-69 0,-8 0-51 16,7 0-38-16,1 0-28 0,4 0-23 0,-4 4-19 15,-1-8-13-15,6 4-15 0,1-4-1 0,-7 0-5 16,13 0-8-16,-7-2-21 0,0-5-45 16,1-1-78-16,6-2-117 0,-6-1-126 0,6-3-59 15,0-1-14-15,0-3 24 0,0 0 73 16</inkml:trace>
  <inkml:trace contextRef="#ctx0" brushRef="#br0" timeOffset="70187.6616">18398 1575 156 0,'0'8'270'0,"0"3"28"0,0-4-19 0,0 7-64 0,0-3-45 16,0 4-32-16,-6-4-26 0,6 4-25 0,-7 0-21 15,1-1-19-15,6 0-15 0,-6 1-11 0,-2 0-15 16,8 0-22-16,-6-1-33 0,0-3-50 15,6 0-67-15,-7 0-99 0,0-4-54 0,7 1-15 16,0-1 13-16,0-4 39 0</inkml:trace>
  <inkml:trace contextRef="#ctx0" brushRef="#br0" timeOffset="70516.7821">18588 1567 175 0,'0'0'361'15,"0"0"36"-15,-8 0 28 0,8 4-73 0,-6 0-106 16,0 4-76-16,-1-5-45 0,0 7-28 16,-6-2-19-16,7 3-12 0,0-3-11 15,-1 2-9-15,0 2-8 0,1-1-6 0,6-4-4 16,-6 4-8-16,6 0-3 0,6-4-2 0,-6 4-2 15,6-4-4-15,1 2-3 0,0 1 0 16,-1-3-2-16,7 1-3 0,-7-1-2 0,8 4 0 16,-8-4 0-16,0 1 0 0,-6 3 1 15,8-1 1-15,-16 1 5 0,8 0-2 0,-6 1-1 16,0-2-13-16,-8 5-33 0,1-3-71 16,-6-2-122-16,6 1-142 0,-13 0-75 0,7 4-27 15,-1-8 10-15,-6 4 58 0</inkml:trace>
  <inkml:trace contextRef="#ctx0" brushRef="#br0" timeOffset="76057.0095">18685 3868 148 0,'6'0'449'0,"1"3"46"0,-1-6 25 0,1 3 14 0,12 0-213 16,1-4-141-16,13 1-79 0,5 3-42 15,15-4-23-15,6-3-12 0,6 3-8 16,0 0-5-16,12-3-4 0,-5 4-2 0,0-5 0 16,-1 1 1-16,1 3 1 0,-7-2 2 15,0 2-2-15,-12-1-6 0,-2 2-14 0,-5-1-44 16,-1 1-93-16,-12-1-136 0,-7 4-130 15,0 0-64-15,-6-4-26 0,-7 4 22 0,1-3 82 16</inkml:trace>
  <inkml:trace contextRef="#ctx0" brushRef="#br0" timeOffset="76355.5177">19942 3517 135 0,'-7'-4'426'0,"14"4"38"15,0 0 21-15,5 0 9 0,2 0-212 16,5 4-134-16,1 2-72 0,12 3-38 0,1-2-19 16,-1 4-12-16,1 3-7 0,-1-2 0 15,-6 2 1-15,0 5 7 0,-7-1 6 0,1-4 11 16,-13 5 9-16,0-2 5 0,-7 2 0 15,0-4-1-15,-7 3-6 0,0 1-8 0,-13-1-8 16,1-4-5-16,0 1-4 0,-8 0-11 16,1-1-33-16,-6 1-94 0,6-4-174 0,-6 0-115 15,-2-1-61-15,9-2-26 0,-7 0 13 16,-1-4 85-16</inkml:trace>
  <inkml:trace contextRef="#ctx0" brushRef="#br0" timeOffset="76843.9764">19056 3609 279 0,'-20'4'413'0,"-12"-1"43"15,-1 0 35-15,-5 5-87 0,-9 3-130 0,2-1-79 16,-7 5-55-16,-7-1-36 0,0 9-27 16,1-2-12-16,6 6-2 0,-6-2-2 0,5 5-2 15,8-5-1-15,5 1-5 0,8 4-6 0,6-5-9 16,13-3-6-16,7 4-5 0,6-5-1 15,12 2-10-15,14-3-22 0,1-3-30 16,12-3-24-16,7-3-34 0,5-4-112 0,8 1-176 16,-1-8-103-16,-5 0-38 0,6 0-14 15,-8 0 12-15,-5-8 98 0</inkml:trace>
  <inkml:trace contextRef="#ctx0" brushRef="#br0" timeOffset="77698.1986">18750 2945 99 0,'6'-7'354'16,"1"0"54"-16,-7 3 44 0,0-3-38 16,0 3-101-16,6 1-89 0,-6-2-58 0,-6 10-45 15,6-2-33-15,0 4-22 0,-7 4-13 16,7 7-4-16,-6 1-7 0,6 4-5 0,-6 2-8 16,6 0-7-16,-8 1-5 0,8 2-4 15,-6-1-5-15,6-1-4 0,0-1-2 0,0-3-1 16,0-4-2-16,0 1-5 0,0-5-8 15,6-3-25-15,-6-4-55 0,8-3-112 0,-2 0-169 16,0-8-87-16,1-3-39 0,-1 0-2 16,8-5 44-16</inkml:trace>
  <inkml:trace contextRef="#ctx0" brushRef="#br0" timeOffset="77908.1619">19069 2766 99 0,'-6'18'405'16,"6"4"50"-16,-7-1 31 0,1 5 16 0,-8 4-192 16,8 0-122-16,-8 2-67 0,8-3-47 15,0 4-27-15,6-3-17 0,-6-1-10 0,6 0-13 16,0-3-7-16,0-8-12 0,0 0-17 16,0-4-24-16,0 3-32 0,0-11-65 15,0 2-102-15,-7-5-120 0,0-6-54 0,-6-1-13 16,7 0 12-16,-14-2 60 0</inkml:trace>
  <inkml:trace contextRef="#ctx0" brushRef="#br0" timeOffset="78040.3119">18783 3084 69 0,'-7'0'328'16,"14"0"30"-16,-1 0 19 0,0 0-43 0,8 4-139 16,5-4-102-16,1 0-76 0,6 0-61 0,0 0-48 15,7-4-45-15,-1 1-28 0,1-1-24 16,-1 0-36-16,7-3-27 0,-7-1 2 0,1 5 21 15</inkml:trace>
  <inkml:trace contextRef="#ctx0" brushRef="#br0" timeOffset="78227.3367">19258 3021 179 0,'-7'5'357'0,"1"-2"46"0,0 5 33 0,-2-1-84 0,-4 1-82 16,5 3-70-16,-6-1-55 0,0 1-37 16,7 3-29-16,0-2-21 0,-2 3-18 0,8-1-13 15,0-2-7-15,0-1-5 0,8-2 0 16,-2-1 0-16,0 1 0 0,7-6 1 0,-6 0-1 15,6-3-4-15,-1-3-1 0,-4 0-6 16,-2-6-8-16,7 1-10 0,-6-1-17 16,-7-2-40-16,0-1-69 0,0-2-90 0,0-1-131 15,-7 3-72-15,0-2-25 0,7 3 17 16,-6 1 54-16</inkml:trace>
  <inkml:trace contextRef="#ctx0" brushRef="#br0" timeOffset="78514.1502">19362 3055 32 0,'7'11'348'0,"-7"-4"48"0,6 4 29 0,-6 3 8 0,0-2-155 15,0-1-88-15,0 0-58 0,6 1-39 16,-6-2-20-16,0 1-14 0,0-5-5 0,0 2-5 16,0 1-2-16,0-6 0 0,0 0 1 15,0 1 0-15,0-4-3 0,8 0-6 0,-8-4-5 16,0 1-11-16,6-4-7 0,0-1-8 15,-6 1-6-15,7-5-2 0,-1 1-2 0,1-3-4 16,-1-1-5-16,1 0-2 0,-1-3-4 16,0 7-4-16,8-4-2 0,-8 1-7 15,1 3-6-15,6 4-13 0,-7-4-15 0,1 3-28 16,-1 5-39-16,1-1-35 0,0 0-41 0,-7 4-54 16,6 0-82-16,-6 0-30 0,6 4 7 15,-6-4 28-15,7 4 41 0</inkml:trace>
  <inkml:trace contextRef="#ctx0" brushRef="#br0" timeOffset="78940.162">19681 2994 280 0,'0'0'376'16,"0"0"30"-16,6 0-2 0,-6 0-88 0,0 2-89 15,0 2-70-15,0 0-42 0,0 3-20 16,0 1-14-16,0 2-17 0,-6 2-14 0,6-1-10 16,0 3-12-16,-6-3-10 0,6 4-4 15,-6-5-4-15,6 5-3 0,-8-4-2 0,8 0-10 16,0 1-21-16,-6-1-48 0,6-4-71 15,0-5-90-15,0 3-133 0,0-2-65 0,0-3-17 16,0-3 25-16,0 3 60 0</inkml:trace>
  <inkml:trace contextRef="#ctx0" brushRef="#br0" timeOffset="79239.8708">19864 2971 84 0,'6'0'376'0,"8"-4"41"0,-8 0 22 0,0 1-19 0,0 3-149 16,1 0-103-16,6-3-66 0,-6 3-36 16,-1 3-19-16,1-3-4 0,0 3 2 0,-7 1-1 15,6 0-1-15,0-1 3 0,-6 0-1 0,0 5-4 16,0-4-8-16,0 3-7 0,-6 1-4 16,6-1-2-16,-6 3 0 0,-1-2-4 0,0 4 0 15,-6-1-1-15,0 0-3 0,6-1-3 16,-5 5-3-16,-2-5 0 0,2 6-5 15,-1-2 0-15,6 2 2 0,0-6-3 0,7 5-2 16,-6-5-6-16,12 5-6 0,-6-4-9 16,7-3-20-16,0-1-26 0,6-4-46 15,-1 1-60-15,8 0-70 0,-7-8-95 0,7 4-72 16,0-7-20-16,-2 3 21 0,2-3 52 0</inkml:trace>
  <inkml:trace contextRef="#ctx0" brushRef="#br0" timeOffset="79471.7653">20131 3125 174 0,'-7'3'367'0,"7"-3"44"0,-7 4 32 0,7-1-70 0,-6 6-110 0,0-7-82 16,-1 6-58-16,0 0-39 0,7-1-32 15,-6 0-18-15,6 1-12 0,0-1-4 0,6 0-4 16,-6-3 0-16,7-1 2 0,0 1-2 16,-1 0-2-16,0-4-2 0,1-4 0 15,6 4-6-15,-6-7-1 0,-1 3-1 0,0-3-2 16,1 0-8-16,0-6-6 0,-7 7-7 15,6-5-17-15,-6 1-26 0,0-2-27 16,0 1-32-16,0 0-34 0,0-1-29 0,0 6-22 16,0-5-21-16,0 7-35 0,0-3-36 15,0 3 2-15,6 1 15 0,-6-2 28 0</inkml:trace>
  <inkml:trace contextRef="#ctx0" brushRef="#br0" timeOffset="79813.8481">20313 3058 96 0,'7'5'314'0,"-1"-2"41"15,0 1 37-15,-6-1-67 0,7 5-68 16,-7-1-57-16,0 0-45 0,0-4-35 16,0 6-31-16,-7-2-26 0,7 0-18 0,0 0-13 15,-6-3-14-15,6 3-5 0,0-2-5 16,0-3-1-16,0 3-2 0,-6-2-7 16,6 0-6-16,6-3-15 0,-6 0-22 0,0 0-25 15,6-3-21-15,1 0-14 0,-7-2-12 16,7-2-8-16,-1 0 9 0,1 0 17 0,5-4 18 15,-5 4 24-15,0-2 26 0,5 3 33 16,-4-2 31-16,-2 8 23 0,0-3 22 16,1 3 15-16,6 0 16 0,-13 3 5 0,6-3-2 15,1 8-7-15,-1-2-14 0,-6-2-15 16,6 4-17-16,2-1-17 0,-8 1-11 0,6-1-11 16,0-4-5-16,1 1-6 0,-1 1-9 15,1-3-8-15,6-2-21 0,-7-2-26 0,8-3-42 16,-2-2-47-16,2 0-50 0,-2-4-40 15,1-1-34-15,1-2-31 0,-2-1-10 0,2 0 5 16,-2-2 27-16,2-3 34 0</inkml:trace>
  <inkml:trace contextRef="#ctx0" brushRef="#br0" timeOffset="79953.4784">20835 2802 48 0,'6'-3'309'0,"0"3"50"0,0 3 35 0,-6 1-48 0,0 7-80 0,0-1-65 0,-6 5-62 16,0 0-45-16,0 7-31 0,-2 0-25 0,-4 4-18 15,5-1-34-15,-6 5-65 0,0-5-97 16,-1 5-133-16,2-4-69 0,-1-5-35 16,6 2 5-16,1-9 49 0</inkml:trace>
  <inkml:trace contextRef="#ctx0" brushRef="#br0" timeOffset="80524.0521">20612 3070 165 0,'8'0'354'0,"-2"0"32"0,0 0 18 16,7 0-77-16,0 0-119 0,6 0-83 16,1 3-52-16,0-3-30 0,-1 0-19 0,7 0-10 15,0 0-2-15,-6 0-3 0,-1-3 3 16,1-1 2-16,0 4 7 0,-7-3 7 16,-1 3 8-16,-4-5 11 0,-2 5 6 0,0-3 2 15,0 3 1-15,-6 0 0 0,0 0-4 0,-6 0-4 16,0 3-2-16,0 5 1 0,-8-1-4 15,1 1-5-15,7-1-5 0,-8 3-7 16,2 2-8-16,6-1-5 0,-8 0-5 0,8 1-4 16,-1-2-2-16,0 1 1 0,7 0-2 15,0-3-1-15,0-1 0 0,0 0-1 0,7-7-3 16,0 4-3-16,5-8-2 0,-4 4-5 16,4-7-7-16,1 0-9 0,-6-1-9 0,6-3-4 15,-7 3-10-15,0-3-2 0,2 0 1 16,-2 1 8-16,6 2 10 0,-12 1 8 15,7 4 15-15,0-2 13 0,-7 1 16 0,6 4 10 16,-6 0 8-16,7 0 4 0,-7 4 1 16,6 1-4-16,1-2-7 0,-7 1-4 0,7-4 0 15,5 3-2-15,-6-3 1 0,8 0 0 16,-1-3-4-16,0-1-5 0,6-4-4 16,1 1-3-16,0-4-4 0,-1 0-2 0,1-4-1 15,-1 1 0-15,1-1 1 0,-8-3-4 16,8 1-1-16,-6-3-6 0,-2-2-8 0,1-3-9 15,0-1-6-15,0 1-1 0,1-5 1 0,-2 5 16 16,-5-1 19-16,0 4 18 0,-1 3 11 16,-6 5 4-16,0 6 5 0,0 2-4 0,-6 9-9 15,-1 0-6-15,0 13-3 0,-5-1-3 16,4 6-4-16,-4 5-4 0,-1 6-6 0,0 2-11 16,0 6-72-16,-7 1-203 0,7 6-130 15,-6-3-69-15,-1 6-31 0,1-2-14 0,-1-3 63 16</inkml:trace>
  <inkml:trace contextRef="#ctx0" brushRef="#br0" timeOffset="80997.8506">18971 4296 183 0,'-6'5'461'0,"6"-5"42"0,0 3 24 0,6 4 16 16,1 5-229-16,6 1-138 0,0 7-74 15,-1 2-41-15,8 3-26 0,-6 1-14 0,11 4-7 16,-5 2-9-16,-7-3-2 0,7 1 2 16,-1-1-3-16,-6 1-6 0,1-5-12 15,-2-2-14-15,1-6-41 0,7-2-90 0,-14-4-154 16,8-8-112-16,-2-3-53 0,2-6-14 16,-2-2 18-16,1-7 79 0</inkml:trace>
  <inkml:trace contextRef="#ctx0" brushRef="#br0" timeOffset="81206.817">19486 4136 155 0,'-20'15'439'0,"-6"7"47"0,0 0 30 0,1-1 16 0,-9 9-220 16,-5-1-127-16,7 0-72 0,-7 3-47 0,0 2-29 15,-1-1-16-15,8 0-8 0,-7 0-3 16,7-4-3-16,5 1-1 0,1-5-5 0,7-2-6 15,-1-1-20-15,8-4-43 0,4-4-77 16,-4-6-110-16,12-1-138 0,-6-7-69 0,12 0-23 16,0-7 19-16,0-1 67 15</inkml:trace>
  <inkml:trace contextRef="#ctx0" brushRef="#br0" timeOffset="81755.3645">19486 4517 7 0,'0'0'340'0,"6"0"42"16,-6 0 26-16,0-4-5 0,7 0-132 16,-1 1-107-16,1 3-71 0,0-3-40 15,-1-2-26-15,0 2-13 0,-6 3-6 0,7-4-4 16,0 1-2-16,-7 3-1 0,6-4 6 15,-6 4 4-15,0-4 6 0,6 4 6 0,-6 0 7 16,7-3 4-16,-7 3-1 0,6-4-4 16,-6 4-6-16,7-4-5 0,0 1-5 15,-1 3-13-15,8-5-13 0,-8 3-23 0,0 2-48 16,7-5-80-16,-6 2-139 0,-1 3-77 16,7-4-32-16,-13 4-2 0,6-4 37 0</inkml:trace>
  <inkml:trace contextRef="#ctx0" brushRef="#br0" timeOffset="82110.4157">19707 4546 108 0,'7'4'361'0,"-7"-4"44"0,6 0 24 16,-6-4-45-16,7 4-114 0,0-7-95 15,-1 3-64-15,0-3-36 0,8-4-17 0,-8 0-12 16,7 0-4-16,0-4 0 0,0-4-2 16,-1 1-2-16,8 1-6 0,-6-2-8 15,-1-6-9-15,-1 2-14 0,8-6-20 0,0 0-14 16,-7-1-4-16,0 1 4 0,6 3 12 16,-5 1 12-16,-2 7 19 0,-5 4 10 0,6-3 1 15,-6 11-2-15,-1 2-2 0,0 8 1 16,0-1 5-16,2 9 4 0,-2 5 4 0,0 1 2 15,1 9-9-15,0-2-6 0,-1 1-11 16,-6 3-10-16,13 1-29 0,-7-1-34 16,1 1-43-16,0-5-44 0,-1-3-44 0,0 0-59 15,-6-7-90-15,7-1-40 0,-7-3 3 16,0-4 22-16,0 1 35 0</inkml:trace>
  <inkml:trace contextRef="#ctx0" brushRef="#br0" timeOffset="82256.0249">19916 4370 17 0,'6'-3'341'0,"7"-1"31"15,1 4 13-15,4-4 5 0,2 4-178 0,7 0-130 16,-9-3-96-16,9-1-91 0,-1 4-114 0,0-4-84 16,0 1-34-16,-7-1-3 0,-5-1 26 15</inkml:trace>
  <inkml:trace contextRef="#ctx0" brushRef="#br0" timeOffset="82571.6171">20247 4216 222 0,'8'0'386'0,"-2"0"41"0,-6 0 36 15,6 4-77-15,1-1-108 0,0 6-79 16,5 1-49-16,-5 1-32 0,6 3-31 0,-6 1-21 16,5-1-18-16,2 1-15 0,-1 0-7 0,-7 4-10 15,7-5-5-15,0 5-5 0,1-5-4 16,-8 1-7-16,7-1-13 0,-7-3-27 15,1 0-56-15,-1-3-96 0,-6 0-169 0,7-6-86 16,-7 3-35-16,0-5 1 0,0-5 41 16</inkml:trace>
  <inkml:trace contextRef="#ctx0" brushRef="#br0" timeOffset="82760.0484">20476 4165 102 0,'-6'3'427'0,"-2"5"55"0,2 0 33 16,-7 3 18-16,0 3-190 0,0 0-130 16,1 5-89-16,-8-1-53 0,0 0-32 0,7 0-18 15,-7 5-11-15,8-6-6 0,-8 3-11 16,7 2-34-16,0-4-86 0,6-4-143 0,-5 2-133 16,4-2-71-16,2-7-27 0,6 0 12 15,0-2 74-15</inkml:trace>
  <inkml:trace contextRef="#ctx0" brushRef="#br0" timeOffset="82970.0364">20658 4191 253 0,'7'0'451'0,"-7"4"44"15,-7-1 27-15,1 4-47 0,-1 4-185 16,-6 1-116-16,7 2-73 0,-8 4-43 0,8-3-23 15,0 3-16-15,-1 0-9 0,0-3-7 16,1 4-14-16,-1-1-34 0,7-3-79 16,0-1-101-16,0 1-135 0,0-5-90 0,7-1-36 15,-1-6 7-15,1 0 61 0</inkml:trace>
  <inkml:trace contextRef="#ctx0" brushRef="#br0" timeOffset="83271.624">21010 4139 127 0,'6'-3'454'0,"1"-1"50"15,-7 0 26-15,-7 4 14 0,7 0-195 16,-6 0-155-16,-7 4-89 0,-1 0-49 16,2 2-25-16,-1 3-14 0,0 5-8 0,0-3-3 15,-7 4-3-15,8-1-1 0,-2 1-1 16,1 0 0-16,0-1 0 0,6 1-1 0,7 3-2 15,-6-4-1-15,12 1-2 0,-6-3-1 16,14-1-1-16,-8 0 1 0,7 0 3 16,-7 0 0-16,8 0 2 0,-14 0 1 0,6-1 0 15,-6 1 0-15,-6 0 2 0,0 4 0 16,-14-4 0-16,0 3-3 0,-5 2-25 0,-2-2-113 16,-13-2-195-16,8-2-105 0,-7 1-56 15,7 0-26-15,-7 0 9 0,6 0 103 0</inkml:trace>
  <inkml:trace contextRef="#ctx0" brushRef="#br0" timeOffset="87529.985">28851 959 134 0,'0'27'238'0,"0"-71"-200"0,-6 10-122 0,6 5-24 0,-7 7 9 16</inkml:trace>
  <inkml:trace contextRef="#ctx0" brushRef="#br0" timeOffset="94469.1449">28545 6267 118 0,'0'-6'415'0,"0"-5"51"0,-6 3 29 15,6-3 4-15,-7 0-168 0,-6 0-121 16,0 0-71-16,0-3-41 0,0 2-27 16,-7 6-11-16,-6-6-4 0,0 5 4 15,1 3 11-15,-1-3 15 0,-1 7 15 0,-5 0 6 16,6 4 1-16,-1 3-9 0,1 0-13 15,0 8-19-15,7-4-19 0,-7 3-13 0,6 1-10 16,7 4-6-16,0-5-7 0,0 5-7 16,13-5-13-16,-6 4-11 0,12-7-12 0,1 4-18 15,6-7-14-15,6-1-8 0,1 0-2 16,6-7 0-16,0 3 6 0,7-6 11 0,-1 3 11 16,1-3 10-16,-7-1 12 0,0 4 9 15,-7 0 9-15,1 4 23 0,-1 6 48 0,-5 5 58 16,-8 11 65-16,0 7 54 0,-12 6 44 15,0 10 20-15,-8 6-17 0,1 8-34 16,-13 1-50-16,0 7-47 0,-7 2-43 0,7 0-37 16,-6-3-25-16,7 0-4 0,-2-12 20 15,1 1 18-15,6-12 11 0,1-3 6 16,6-11 8-16,0-4-9 0,0-7-28 0,0-7-22 16,7-8-12-16,-8-7-10 0,14-7-12 15,-6-8-14-15,6-2-11 0,0-17-12 16,6 1-15-16,0-11-17 0,8 0-32 0,5-3-49 15,1-5-83-15,6 4-102 0,6 1-87 0,1 0-51 16,6 5-13-16,7 3 19 0,-1 2 1 16,1 8-48-16,-7 0-56 0,0 6-13 0,-7 5 1 15,1 7 12-15,-7 0 71 0</inkml:trace>
  <inkml:trace contextRef="#ctx0" brushRef="#br0" timeOffset="94789.9132">28962 6459 440 0,'7'0'517'16,"-1"-5"41"-16,0 5 24 0,7 0-93 15,-6 0-184-15,12 5-90 0,-5-3-52 16,5 3-30-16,1-2-17 0,0 1-20 0,-1 0-45 16,0 0-73-16,-6 3-57 0,1-4-52 15,-8 1-111-15,0 4-168 0,-12-5-114 0,0 1-31 16,-8 3-3-16,-5-3 21 0,-7 3 93 15</inkml:trace>
  <inkml:trace contextRef="#ctx0" brushRef="#br0" timeOffset="94901.6076">28870 6579 234 0,'-12'7'510'0,"5"1"75"15,7 0 60-15,13-1 52 0,7 0-225 0,12 0-133 16,7 1-94-16,7-5-93 0,6 5-122 16,7-2-106-16,-7-1-145 0,0-2-256 0,0-3-137 15,-12 4-47-15,-8 0 26 0,-13-1 35 16,1 1 102-16</inkml:trace>
  <inkml:trace contextRef="#ctx0" brushRef="#br0" timeOffset="95487.059">30010 6311 223 0,'14'-10'486'16,"6"-1"51"-16,-8 0 25 0,-5 4 13 0,-1 2-248 16,7 2-117-16,-6 6-32 0,-7 9 12 15,0-1 55-15,0 8 51 0,-7 2 36 16,1 5 0-16,-1 3-36 0,-6 0-53 0,7 4-76 15,-14 1-60-15,7-2-48 0,0-3-42 0,-6 4-59 16,5-3-86-16,2-4-100 0,5-1-87 16,-6-3-49-16,13-3-41 0,-7-1-85 15,7-7-89-15,0-1-28 0,0 2 16 0,7-8 18 16,6-4 38-16,-6 0 117 0</inkml:trace>
  <inkml:trace contextRef="#ctx0" brushRef="#br0" timeOffset="95753.3459">30369 6451 224 0,'6'3'487'0,"-12"2"60"0,-7 5 57 0,-1 2 46 15,-4 5-205-15,-9 2-94 0,1 3-31 0,6 0-13 16,1 1-24-16,-1-2-29 0,8 2-36 16,5-3-32-16,0-4-33 0,14 2-24 15,0-3-12-15,5-8-5 0,1 0-11 0,7-3-14 16,6-8-18-16,0-3-20 0,1-5-20 15,-9-2-12-15,9-4-14 0,-14-4-30 16,6-7-52-16,-13-1-73 0,2-2-83 0,-2-2-74 16,-6 2-55-16,0 2-17 0,0 4 22 15,-6 4 51-15,6 4 55 0,-8 7 22 0,-4 4-36 16,6 3-96-16,-8 8-92 0,8 3-45 16,-7 8-6-16,6 3 35 0,0 4 86 0</inkml:trace>
  <inkml:trace contextRef="#ctx0" brushRef="#br0" timeOffset="96203.1459">30571 6799 131 0,'13'0'471'0,"-7"4"56"0,0-4 34 0,2-4 24 16,-2 0-172-16,0 1-138 0,0-4-63 16,2 0-15-16,-2-2-4 0,0-1 5 0,1-1-10 15,-1 4-27-15,8-5-31 0,-2-2-38 16,2 3-30-16,-2-1-29 0,2 2-18 0,-1-1-9 15,-1 0-20-15,2-1-21 0,-2 2-15 16,2 0-12-16,-1-2-9 0,-7 5-7 0,7 0-2 16,-6 2 4-16,-7 2 5 0,6 3 7 0,-6-3-2 15,0 6 9-15,0 0 15 0,0 2 14 16,-6 4 11-16,6-1 4 0,-7 4 13 0,0-1 0 16,7 0 2-16,-6 3 3 0,6-3 1 0,0 0 1 15,0 0 0-15,0 0 1 0,6 0 5 16,1-4-5-16,0 0-1 0,5 1-4 0,2-4-4 15,-1-4-6-15,0 0-9 0,6 0 1 16,1-7-6-16,-7 2 1 0,6-2 5 0,-6 0 2 16,7 0 5-16,-7-1 2 0,0 1 11 15,0 4 4-15,0-2 9 0,-6 2 22 16,-1 3 34-16,0 3 28 0,2 2 29 0,-2 2 24 16,0 0 23-16,-6 4-5 0,0 3-23 0,7-2-24 15,-7 3-30-15,0 0-25 0,0-1-36 16,0 0-47-16,0 2-73 0,6-2-92 0,-6-3-72 15,0 1-53-15,0-6-50 0,7 1-72 0,-7-3-61 16,0-1-66-16,6 2-9 0,1-10 7 16,-1 5 32-16,8-7 88 0</inkml:trace>
  <inkml:trace contextRef="#ctx0" brushRef="#br0" timeOffset="96390.1613">31632 6466 181 0,'6'7'467'0,"-6"4"47"0,-6 8 31 0,-6 2 24 16,-2 5-206-16,-5 8-114 0,-13 1-46 16,-1 6-15-16,0-1-4 0,-13 8-10 0,8-4-24 15,-15 6-57-15,8 2-96 0,-1 0-83 0,-6-1-66 16,6-4-87-16,8 1-137 0,-2-4-134 16,7-6-41-16,14-2-5 0,0-8 11 15,-1-2 57-15,13-4 127 0</inkml:trace>
  <inkml:trace contextRef="#ctx0" brushRef="#br0" timeOffset="96724.2614">31612 6982 399 0,'8'-10'496'0,"-8"-5"35"0,0 7 17 15,0-3-82-15,-8 4-201 0,2-1-107 0,0 5-58 16,-7-4-31-16,6 3-14 0,0 4-13 0,-5-3-13 15,6 6-11-15,-2-3-9 0,-4 4-11 16,5 3-10-16,1-4-10 0,6 5-8 16,-7-1-3-16,7 4-2 0,7 0 4 0,-7 1 7 15,6-2 10-15,1 1 5 0,-1 5 4 0,-6-3 4 16,6-1 4-16,2 3 9 0,-8-1 13 16,0 1 21-16,0-1 26 0,0 4 36 0,-8-3 37 15,8 0 24-15,-6-1 8 0,0-2-3 16,-1 2-22-16,-6 0-30 0,6-2-37 0,-5-1-30 15,-2 3-36-15,8-7-45 0,-7 5-54 0,0-5-62 16,0 0-49-16,-1-4-35 0,8 2-63 16,-6-2-121-16,-2-3-115 0,1-3-33 15,0-2-1-15,0 2 9 0,7-4 65 0</inkml:trace>
  <inkml:trace contextRef="#ctx0" brushRef="#br0" timeOffset="97140.6652">31938 6619 254 0,'7'-3'470'0,"6"-2"40"0,-6 3 21 0,5-2-25 15,2 1-213-15,-2 3-133 0,2 3-66 0,5 1-30 16,-6-2-7-16,6 6 7 0,-5 1 4 16,-1 1 8-16,-7 0-1 0,1 6-2 0,-1-5-7 15,-6 6-12-15,0-2-5 0,-6 0 9 16,-1-1 16-16,-6 2 22 0,7 1 21 0,-8-5 15 15,2 2 6-15,-2-3-6 0,2 5-14 16,-1-6-24-16,-1 0-24 0,2 2-19 0,-2-5-13 16,8 4-11-16,0 1-9 0,6-5-8 0,0 4-19 15,6 0-29-15,7-4-57 0,0 1-70 16,7-1-60-16,-1 0-49 0,7-3-134 0,0-1-170 16,0 1-53-16,1-4 13 0,-2 4 28 15,-5-4 35-15,0 3 139 0</inkml:trace>
  <inkml:trace contextRef="#ctx0" brushRef="#br0" timeOffset="99196.19">32916 3399 21 0,'0'-3'427'0,"0"3"65"16,0-4 32-16,6 4 18 0,-6 0-128 15,0 4-166-15,6 2-87 0,-6 6-10 0,0 6 35 16,0 4 56-16,0 4 53 0,0 7 40 0,-6 0 15 15,6 8-25-15,-6 2-49 0,-1 1-63 16,0-1-60-16,1 6-48 0,-1-5-36 0,1 0-27 16,0-4-17-16,6 0-9 0,-8-7-6 15,8 1-3-15,0-6-2 0,0-5-8 0,0-2-12 16,0-6-15-16,0 0-19 0,8-8-28 16,-8 0-29-16,6-7-21 0,7-3-18 0,-7-4-9 15,8-5-18-15,-2 2-19 0,8-9-13 0,-1 1-7 16,-5-9 2-16,5 7 13 0,0-3 28 15,1-2 44-15,-1 6 44 0,1 1 38 0,-7 3 33 16,7 1 27-16,-7 6 27 0,-7 0 36 0,7 8 68 16,-7 0 67-16,-6 8 48 0,0 0 39 0,0 3 20 15,-6 4-2-15,0 0-41 0,-7-1-51 16,0 4-40-16,-7-4-43 0,1 1-31 0,-7 0-25 16,6-4-21-16,-13-5-20 0,7 2-12 15,-7 1-11-15,8-9-9 0,-7 0-10 0,-2 0-16 16,2-9-24-16,6 1-48 0,0 2-136 0,-6-8-156 15,12-2-138-15,-6 2-212 0,7-4-161 16,-1-1-48-16,6 1 83 0,2 3 129 16,5-2 127-16</inkml:trace>
  <inkml:trace contextRef="#ctx0" brushRef="#br0" timeOffset="105405.4743">32967 6304 123 0,'0'0'361'15,"0"-7"37"-15,7 3 27 0,-7 1-35 0,0-5-118 16,7 5-80-16,-7 3-45 0,0-4-22 16,0 1-23-16,6 3-20 0,-6 0-23 0,0 0-14 15,0 3-8-15,-6 4-5 0,6 4-1 16,0 5 3-16,-7 2 3 0,0 8 2 0,1 2-11 15,-7 5-6-15,7 4-7 0,-2 3-5 0,-4 1-4 16,6-1-6-16,-1-1 0 0,0 6-2 16,1-4 0-16,-1-4 2 0,1-2-1 0,6 2 0 15,0-4-1-15,-6-3 2 0,6-1 0 16,0-4 0-16,0-2 0 0,0-2 0 0,0-2 1 16,0-5 0-16,0 2 1 0,0-6 0 15,0-2 1-15,0-1 1 0,0-4-3 0,0 2 2 16,0-5 0-16,6-5-3 0,-6 2 0 15,6-2 0-15,1-1 0 0,-1-5-1 0,1 1-2 16,6-2 0-16,-1-3-4 0,2-4-1 0,-1 5-4 16,7-4 4-16,-8-4 4 0,8 4 1 15,0-4 3-15,5 3 2 0,-5-3 3 0,0 4-3 16,-1 0-2-16,1-1 0 0,0 1 1 0,-8-1-1 16,1 5 1-16,7-1 1 0,-14 5-2 15,8 2 0-15,-8 1-2 0,-6 3-1 0,0 1 0 16,0 3-2-16,0 3 3 0,-14 4 2 0,8 5 1 15,-7 2 2-15,0 4 0 0,0 1-1 0,1 2 3 16,-2 5-2-16,1-4 2 0,0 0 1 0,-6 4 1 16,5-5 2-16,2 2 0 0,-2-1 2 15,2 0 0-15,-1-3 1 0,-1-2 2 0,2 3-1 16,-8-7 1-16,7 6-5 0,-7-4 2 0,8-4-3 16,-8 0-3-16,0-1-1 0,7 2 1 15,-7-5-1-15,1-4-1 0,6 1 2 0,-6-1-1 16,5-3 1-16,2-3 0 0,-8-1 2 15,7 1-1-15,0-4-2 0,0-1 1 0,-1-3-3 16,2 4 0-16,-1-4-3 0,0-3 1 16,0 1 1-16,7-1-5 0,-2 1-6 0,-4-3-4 15,6-2-4-15,6 0-6 0,-8 3-2 0,8-4 3 16,-6 2 2-16,6-3 1 0,0 6 0 16,0 1-11-16,0-4-30 0,6 7-78 0,-6 0-136 15,0-2-136-15,8 8-70 0,-8 1-27 16,6-1 14-16,-6 4 68 0</inkml:trace>
  <inkml:trace contextRef="#ctx0" brushRef="#br0" timeOffset="124769.6882">28630 8763 244 0,'13'-12'497'0,"-1"2"47"16,-12-1 28-16,0 3 13 0,-6 5-255 16,0 3-136-16,-14 7-55 0,-5 8-16 15,-1 3 9-15,-14 11 53 0,1 4 51 0,-6 3 36 16,-1 13 16-16,-6 2-2 0,6 11-22 15,1 4-58-15,-1 4-56 0,13-1-46 0,7 1-44 16,14-1-23-16,5-6-11 0,20-4-6 16,7-5-2-16,5-6-1 0,15-4-1 15,-1-7-17-15,6-5-30 0,1-10-69 0,-1 0-115 16,-5-7-104-16,-8-4-60 0,1-7-78 16,-7-4-128-16,-13-7-112 0,0-4 20 0,-13-4 49 15,-13-4 38-15,-7-3 74 0</inkml:trace>
  <inkml:trace contextRef="#ctx0" brushRef="#br0" timeOffset="124936.2424">27848 9199 167 0,'-39'-18'485'0,"0"3"76"15,13 4 44-15,6 3 30 0,14 1-155 16,12 4-77-16,14 3-22 0,19 0-13 0,13 3-1 16,20 1-8-16,13 3-52 0,19 0-78 15,0 1-93-15,6 7-143 0,-12-4-188 0,-7 3-125 16,-6 1-129-16,-14-1-202 0,-18 1-158 15,-7 0-12-15,-14-1 99 0,-5-3 76 0,-8 0 102 16</inkml:trace>
  <inkml:trace contextRef="#ctx0" brushRef="#br0" timeOffset="125378.1011">29346 9228 442 0,'20'4'600'0,"-1"-4"55"0,-5-4 28 16,5 4-55-16,1 4-238 0,-2-4-180 0,2 0-131 15,-6 0-100-15,5 3-63 0,-13-3-87 16,2 0-162-16,-8 0-171 0,0 0-69 0,-8 0-6 16,-4 0 9-16,-8 3 57 0</inkml:trace>
  <inkml:trace contextRef="#ctx0" brushRef="#br0" timeOffset="125509.035">29229 9345 63 0,'6'11'600'0,"2"4"135"0,10-4 72 16,2-4 39-16,7 4-109 0,11 1-231 15,-5-6-225-15,6 2-185 0,-1-2-175 0,9 2-120 16,-15-4-161-16,1 1-248 0,-1-3-129 16,-6-2-19-16,-6 4 69 0,-1-4 61 0,-5 0 131 15</inkml:trace>
  <inkml:trace contextRef="#ctx0" brushRef="#br0" timeOffset="125837.1071">30036 8836 226 0,'14'-15'502'0,"-8"8"76"15,7 0 50-15,-6-4 31 0,6 8-235 0,-1-5-116 16,2 4-63-16,5 4-21 0,7 0-2 16,7 0 4-16,-7 7-1 0,6 1-13 0,1 3-22 15,-1 3-47-15,1 5-43 0,-7-2-32 16,0 9-21-16,-12-3-17 0,-2 6-20 0,-5 0-39 15,-7 0-93-15,-7 4-115 0,-5 1-79 16,-8-1-130-16,-6-1-218 0,-7 1-102 0,-6 4 18 16,-7-4 75-16,-5 0 58 0,-2 0 118 15</inkml:trace>
  <inkml:trace contextRef="#ctx0" brushRef="#br0" timeOffset="125968.1812">29829 9686 409 0,'12'18'739'0,"8"-7"93"0,-7 0 49 0,7-4 28 0,-8 1-268 0,2 0-291 0,-2-6-269 16,-5 3-212-16,-1-5-170 0,1 3-250 16,-7-6-183-16,0 3-79 0,0 0 47 15,0-5 94-15,-7 3 106 0</inkml:trace>
  <inkml:trace contextRef="#ctx0" brushRef="#br0" timeOffset="134389.3339">8160 5982 224 0,'20'-7'483'0,"-1"7"45"0,1-3 31 16,-8 3 27-16,2 3-212 0,-14 11-41 16,0 6 20-16,0 7 36 0,-14 15 38 15,-12 12 19-15,1 12-21 0,-15 8-80 0,-5 17-93 16,-7 12-73-16,-7 10-62 0,0 8-45 15,-6 4-23-15,14-1-18 0,5-3-5 0,1-3-6 0,18-9-4 16,7-6-2-16,14-11-3 0,6-12-1 16,20-10-5-16,5-8-6 0,15-14-6 15,5-12-9-15,14-6-30 0,0-16-75 0,-1-7-177 16,1-14-121-16,-8-3-132 0,-4-9-207 16,-9-3-134-16,-11-7-8 0,-21-5 130 15,-6-2 101-15,-19-8 123 0</inkml:trace>
  <inkml:trace contextRef="#ctx0" brushRef="#br0" timeOffset="134542.9234">7379 7096 414 0,'-33'-11'815'0,"0"4"126"0,14-1 67 15,13 1 36-15,12 0-241 0,20 0-321 16,19-6-220-16,14 3-120 0,12-5-65 0,21-3-38 16,12 0-40-16,7-4-96 0,6 0-189 15,-6 0-128-15,-7-1-230 0,-7 9-203 16,-12 1-91-16,-13 4 27 0,-7 1 154 0,-7 2 107 15,-12 2 219-15</inkml:trace>
  <inkml:trace contextRef="#ctx0" brushRef="#br0" timeOffset="134827.6798">8584 7092 425 0,'6'11'821'0,"0"0"118"0,1-3 65 0,12-5 35 0,1 1-244 0,13-4-330 0,-1-4-225 0,14 1-167 15,0-2-232-15,-1 2-177 0,-6-1-247 0,7 1-232 16,-8-1-114-16,9 4-13 0,-9-3 136 16,-5 3 121-16,6 0 224 0</inkml:trace>
  <inkml:trace contextRef="#ctx0" brushRef="#br0" timeOffset="135729.7142">9274 7247 105 0,'-13'-9'442'0,"-1"2"53"0,8 4 30 0,0-5 15 16,0 1-183-16,12 0-154 0,0 0-86 0,7-1-52 15,7 1-29-15,6-3-13 0,6 2-6 0,7-4-4 16,7 1-1-16,6 4 1 0,6 0 2 16,1 3-1-16,0 1-3 0,-7 6-1 15,1 1 5-15,-15 3 14 0,1 8 33 0,-6 8 53 16,-13 2 62-16,-14 7 67 0,0 9 65 16,-12 3 39-16,-14 7 11 0,-5 4-17 15,-9 7-35-15,-4 4-52 0,-1 0-62 0,0 4-44 16,-7-1-36-16,13-2-26 0,1-3-18 15,-1-4-9-15,7-5-6 0,7-5-7 0,12-1-10 16,1-9-8-16,6-4-6 0,6-2-6 16,14-6-4-16,0-5-5 0,18-9 1 15,1-7-5-15,7-7-5 0,6-10-4 0,7-9-2 16,6-10-1-16,-7-7-3 0,7-16 1 16,0-6-6-16,-6-13-8 0,-7-1-9 0,-5-9-18 15,-9-7-33-15,-11-6-21 0,-2-10-11 16,-12-3 0-16,-6-1 6 0,-7 2 16 0,-7-1 31 15,-6 3 23-15,-6 6 23 0,-1 2 17 16,-13 2 9-16,7 10 8 0,-6 6 9 0,-7 9 3 16,6 3-2-16,1 12-8 0,-1 5 0 15,1 5 1-15,12 7 1 0,0 5 1 0,14 3 3 16,6 0 2-16,20 2-5 0,12 2-8 16,21-4-4-16,18 0 0 0,26-4 10 15,33-4 13-15,27 0 21 0,32 0 20 0,26 0 9 16,19 5 14-16,14 3-5 0,5 7-16 15,-4 3-12-15,-9 5-18 0,-18 7-26 0,-20 3-41 16,-20 4-56-16,-26 0-117 0,-18 4-184 16,-22-4-122-16,-17 3-208 0,-28 1-188 0,-12-1-65 15,-21-3 59-15,-25 5 144 0,-13-5 106 16,-19 0 210-16</inkml:trace>
  <inkml:trace contextRef="#ctx0" brushRef="#br0" timeOffset="136470.1436">10981 6594 91 0,'-8'-3'441'0,"2"3"56"0,6-7 29 15,6-2 19-15,8 2-171 0,-2 0-157 16,15 0-84-16,-1-5-41 0,13 5-13 0,0 0-1 15,13 0 5-15,-6 3-1 0,5 4-4 0,-4 4-8 16,-9 3-11-16,-5 4-6 0,-1 4 1 16,-12 3 24-16,-7 4 37 0,-13 0 39 15,0 4 31-15,-19 3 23 0,-1 4 10 0,-12-1-9 16,-7 5-28-16,-1 0-33 0,1 3-28 16,-6 1-26-16,5-4-30 0,8-2-19 0,-1 2-12 15,7-3-10-15,13-5-1 0,0-4 0 16,13 1 6-16,13-4-1 0,7-4-1 0,6-3-6 15,13-7-32-15,13-1-68 0,6-7-117 16,1 0-111-16,0-7-72 0,6-1-91 0,-6-2-137 16,-7-6-112-16,-7 5 21 0,-5-4 58 15,-1 5 43-15,-13-1 79 0</inkml:trace>
  <inkml:trace contextRef="#ctx0" brushRef="#br0" timeOffset="136884.8294">11983 6411 426 0,'0'-14'497'15,"-6"-2"36"-15,6 6 20 0,-7-1-99 16,7 7-195-16,0 1-95 0,0 6-40 16,7 8-9-16,-7 3 1 0,12 5 3 0,-4 3 0 15,4 3-5-15,1 1-12 0,7-1-17 0,0-2 0 16,5-2 20-16,1 2 29 0,7-9 26 15,6-2 18-15,-6-9 13 0,12-3-6 16,-6-8-26-16,1-3-38 0,-2-3-37 0,1-5-31 16,-6-2-34-16,-7-2-44 0,0-2-74 15,-6-1-102-15,-7-4-85 0,-1 5-55 0,-5 0-88 16,-7 2-141-16,0 2-95 0,-13 2 9 16,0 5 39-16,0 3 33 0,-6 4 83 15</inkml:trace>
  <inkml:trace contextRef="#ctx0" brushRef="#br0" timeOffset="137051.3839">12277 6503 232 0,'-8'25'496'0,"8"1"83"0,-6-5 83 0,6 6 79 15,-6-1-197-15,6-1-100 16,0 0-59-16,0 4-64 0,-7-2-74 0,7-2-71 16,-6 4-72-16,6-4-85 0,-7 1-110 0,0 4-113 15,-5-5-74-15,6 1-71 0,-8 0-146 16,1 0-155-16,0 2-24 0,0-2 40 15,-7 1 37-15,8-2 47 0,-8 0 144 0</inkml:trace>
  <inkml:trace contextRef="#ctx0" brushRef="#br0" timeOffset="137307.6972">11149 7752 263 0,'-26'11'571'0,"7"0"86"0,-1 0 43 0,7-4 30 16,6-3-229-16,1-1-139 0,12 1-114 15,8-4-57-15,5-4-20 0,14 1-14 16,13-8-25-16,12 0-24 0,7-4-20 0,13-3-21 16,7-5-15-16,6 5-13 0,7-4-15 15,-1-3-51-15,2 7-103 0,-2-1-102 16,-6 0-71-16,-6 8-105 0,-13-3-169 0,-7 7-118 15,-13-1 14-15,-7 5 50 0,-12-1 40 16,-7 8 87-16</inkml:trace>
  <inkml:trace contextRef="#ctx0" brushRef="#br0" timeOffset="138061.6832">11905 8158 210 0,'7'0'393'15,"-1"-4"50"-15,0 1 37 0,1-1-69 16,0 0-106-16,-1-3-81 0,0 3-61 0,1-6-42 16,-1 2-31-16,-6 1-18 0,7-4 3 15,-7 3 23-15,0 1 37 0,0-4 47 16,-7 4 29-16,1 0 6 0,-1 0-8 16,-5-1-34-16,-2 5-44 0,2-2-46 0,-8 5-34 15,1 5-19-15,-1-2-16 0,-6 5-8 0,0 2-5 16,7 1-13-16,-8 7-16 0,8-3-13 15,-1 4-24-15,7-1-25 0,0 0-27 0,6 0-27 16,1 1-16-16,12-1-7 0,1-3 13 16,6 0 21-16,0-8 23 0,13 0 32 0,0 0 37 15,0 1 56-15,7-1 42 0,-7 4 28 16,6 0 55-16,-5 4 71 0,5 3 61 16,-6 4 22-16,1 7 19 0,-9 1 18 0,2 6-19 15,-7 5-49-15,1 3-54 0,-8-1-49 16,-6 4-45-16,6 2-39 0,-12-2-28 0,0 1-20 15,-8-8-13-15,1 1-8 0,-7-1-3 16,-6-7-1-16,0-4-2 0,1-3 2 0,-1-1-1 16,-7-5 0-16,7-10-1 0,0-3-3 15,0-7-1-15,7-11-3 0,-1-3-3 16,6-12-4-16,2-7-2 0,12-7 0 16,6-11-3-16,7-1-3 0,6-6 1 0,14 2 2 15,7-2-2-15,5 3-10 0,13 4-28 0,7 3-75 16,0 1-165-16,8 6-146 0,-2 4-268 15,-6 8-161-15,0 3-65 0,-12 8 33 16,-1 0 140-16,-7 3 132 0</inkml:trace>
  <inkml:trace contextRef="#ctx0" brushRef="#br0" timeOffset="140503.5243">3197 7184 360 0,'-13'-4'471'0,"0"1"42"0,1 0 22 15,-8-2-90-15,6 5-172 0,2-3-107 0,-8 3-59 16,7 0-35-16,0 8-12 0,0-5-4 16,0 4-4-16,0 8-5 0,6-1-1 0,-5 1-5 15,12 4-9-15,-8 1-3 0,16-1-4 0,-2-1-5 16,7 2-5-16,0-3-1 0,6-2 0 16,1-4-6-16,6-4-3 0,0-7 2 15,7-3 0-15,-7-1-4 0,7-7-3 0,-14-4 5 16,7-2-1-16,-6-3-1 0,-8 2-3 0,-5-4 1 15,0 5-4-15,-7-6-7 0,0 5-14 16,-7 0-12-16,-6-1-13 0,0 4-10 16,0 4-6-16,0 0 2 0,0 4 2 0,-6-1 5 15,5 5 0-15,1 3-17 0,0 0-50 0,7 3-75 16,-7-3-109-16,7 5-112 0,6-2-51 16,-8 1-3-16,16-1 38 0,-2-3 74 0</inkml:trace>
  <inkml:trace contextRef="#ctx0" brushRef="#br0" timeOffset="140876.0456">3380 7019 137 0,'13'-15'430'0,"0"4"55"0,-7 0 35 16,1 4-19-16,-1-1-154 0,0 4-129 0,2 1-88 15,-8 3-43-15,0 0-16 0,6 7 5 16,-6 5 16-16,0 2 15 0,6 2 12 16,-12 5-1-16,6 2-9 0,0-2-19 0,0 5-26 15,-6-1-22-15,6-3-16 0,0 5-12 16,0-10-4-16,0 2-2 0,0-5 0 15,0 0 3-15,0-2-2 0,0-5-2 0,0-3-7 16,0-1-5-16,6-3-6 0,0-3-12 0,-6-1-14 16,7-6-12-16,-1-6-8 0,7 2-13 15,-6-9-5-15,6-2 1 0,-6-1 6 16,-1 0 8-16,7 1 14 0,0 0 11 0,0-1 15 16,0 4 11-16,-6 3 7 0,5 5 6 15,2 3 9-15,-8 3 12 0,7 4 5 0,-6 8 10 16,6 1 13-16,-7 2 10 0,0 7-1 15,2 2-10-15,-2-3-5 0,-6 6-10 16,6 3-14-16,-6-4-17 0,6 4-24 0,-6-3-29 16,7-5-25-16,-7 1-22 0,7 0-14 15,-7-7-4-15,6-2-12 0,-6-2-47 0,7-4-102 16,-1-4-139-16,1-2-70 0,0-7-32 16,-1-1 5-16,0-4 61 0</inkml:trace>
  <inkml:trace contextRef="#ctx0" brushRef="#br0" timeOffset="141353.9591">3855 6638 164 0,'13'-10'462'0,"-6"1"50"0,-1 9 28 15,-6 0 18-15,0 12-210 0,6-1-143 16,-6 7-75-16,0 0-39 0,0 8-11 16,-6-1-4-16,6 5-4 0,6-1-6 0,-6 5-5 15,0-6-12-15,7 6-17 0,0-9-12 0,-1 4-7 16,1-7-8-16,5 0-6 0,-4-4-3 15,4-2-3-15,2-2-11 0,-2-8-15 16,1 2-15-16,1-8-15 0,-8-3-10 0,14-2-7 16,-8-5-1-16,2-5 6 0,-1 1 6 15,-1-4 1-15,2-1 2 0,-2-3 5 0,2 0 8 16,-8 0 15-16,7 4 21 0,-7 1 24 16,1 0 25-16,0 3 16 0,-1 8 4 15,-6-6 1-15,0 8-4 0,6 1-2 0,-6 3-3 16,0 3 1-16,-6 8 5 0,6 0-4 15,-6 3-2-15,6 5-7 0,-7-1-11 0,0 1-13 16,7-1-13-16,0 1-12 0,0-1-12 16,7-4-8-16,0 1-7 0,-1-4 0 15,0 0 1-15,8-6 3 0,-1-5 7 0,0 0 3 16,6-5 1-16,1-6 2 0,-7 0 1 16,6 1 4-16,-6-2 6 0,1 1 5 0,-2 4 6 15,-5 0 7-15,0 3 8 0,-1 4 15 16,-6 7 21-16,6 1 21 0,-12 6 16 15,6 8 9-15,-6 5 2 0,-8 0-11 0,2 7-22 16,-2 3-38-16,1 3-51 0,1 1-38 16,-2-1-57-16,2-4-137 0,-2 4-191 0,1 1-86 15,-6-1-24-15,0 0-2 0,5 1 33 16,-6-4 125-16</inkml:trace>
  <inkml:trace contextRef="#ctx0" brushRef="#br0" timeOffset="141901.7762">3106 8324 63 0,'7'-16'437'0,"-1"5"58"0,0-4 34 0,1 1 19 15,0 3-153-15,-1 1-151 0,-6-2-78 16,6 5-20-16,-6-4 7 0,8 7 20 0,-8-3 15 15,0 7 2-15,0-5-14 0,0 3-32 16,0 2-20-16,6 2-4 0,-6 3-8 0,0 2-2 16,6 4-4-16,-6 0 0 0,0 4-17 15,7-1-33-15,-7 1-24 0,6 3-34 0,-6-3-59 16,7-1-87-16,-7 5-81 0,6-8-55 16,-6 1-47-16,7-6-86 0,-1 2-104 0,-6-1-61 15,6-7 3-15,-6 0 14 0,8-4 26 0,-8-3 92 16</inkml:trace>
  <inkml:trace contextRef="#ctx0" brushRef="#br0" timeOffset="142205.0239">3412 8312 147 0,'7'19'345'0,"-7"-1"33"0,6-4 26 0,-6 5-63 16,6-1-100-16,-6-3-57 0,0-1-35 15,8 1-19-15,-8-4-12 0,0 0-10 0,0-3-13 16,0-6-19-16,0 3-15 0,0-5-11 16,0 0-14-16,0-7-11 0,0-1-10 0,0-7-5 15,0 1 0-15,-8-8 0 0,8 0-2 16,0-8 0-16,0-2 2 0,0-5-1 16,0 0-3-16,8-7-1 0,-8 0-1 0,6-3 1 15,7 3-4-15,-7 4 0 0,7-1-1 16,0 4-1-16,1 8-1 0,5 1-1 0,-6 5-3 15,0 0-12-15,0 9-37 0,0 3-76 16,1 1-128-16,-8 6-144 0,0-1-74 0,0 10-31 16,-6 2 17-16,-6 4 65 0</inkml:trace>
  <inkml:trace contextRef="#ctx0" brushRef="#br0" timeOffset="142344.5157">3451 8107 126 0,'0'11'455'0,"7"-4"48"16,-1 0 31-16,1-7 15 0,12 0-195 15,-5-7-156-15,12 0-93 0,-1-4-48 16,1 0-40-16,7-4-57 0,-7 1-107 0,0 3-179 16,0-1-111-16,-6 1-57 0,-7 4-22 15,7 3 26-15,-8 1 91 0</inkml:trace>
  <inkml:trace contextRef="#ctx0" brushRef="#br0" timeOffset="142787.0618">3842 8663 112 0,'0'12'463'15,"0"-5"63"-15,0 8 46 0,0 0 31 16,7 3-158-16,-7 3-148 0,0 2-58 0,6-1-18 15,0 3-12-15,8-3-15 0,-8-3-11 16,0-1-6-16,8 1-15 0,-1-9-12 16,-7 1 3-16,8-3 12 0,-2-1 4 0,2-7-13 15,-2-4-22-15,1-7-31 0,1-3-36 16,4-9-34-16,-4-3-33 0,-1-2-50 0,0-5-78 16,-6-4-106-16,5-3-92 0,-12-4-62 15,7-5-94-15,0 6-144 0,-7-4-76 0,0-1 25 16,0 7 51-16,0 1 42 0,0 4 98 15</inkml:trace>
  <inkml:trace contextRef="#ctx0" brushRef="#br0" timeOffset="143020.9912">4240 8635 414 0,'6'7'490'0,"-6"0"34"0,0 1 24 0,6-5-90 16,1 5-183-16,0-1-90 0,-7 4-49 16,6-4-27-16,0 4-18 0,1-3-17 15,-7 2-22-15,6 1-23 0,1-3-22 0,0 2-31 16,-7-2-27-16,6 0-28 0,-6-1-72 16,6-3-142-16,-6 3-153 0,0-7-66 0,-6 3-22 15,6-3 0-15,0 0 59 0</inkml:trace>
  <inkml:trace contextRef="#ctx0" brushRef="#br0" timeOffset="143238.9903">4441 8510 154 0,'0'0'459'0,"6"0"45"0,-6 3 24 16,8 2 14-16,-8 2-210 0,6-4-149 0,-6 5-85 15,6-1-44-15,1 0-24 0,-1 0-13 16,1-2-8-16,-1 1-9 0,1-2 0 0,-1 3-8 16,1-3-21-16,0-4-51 0,-1 4-80 15,0-4-102-15,1-4-128 0,-7 4-72 16,7-7-21-16,-7-1 28 0,0 2 71 0</inkml:trace>
  <inkml:trace contextRef="#ctx0" brushRef="#br0" timeOffset="143422.1009">4578 8495 140 0,'0'0'441'0,"7"0"56"0,-7 0 33 0,0 8-4 0,6 2-128 0,-6 2-95 0,0 2-33 0,-6 4 31 0,6 4 40 0,0 0 36 0,-7 3 6 0,0 6-28 0,1-2-47 0,-1 0-75 0,1 5-68 0,0-5-61 0,-1 0-41 16,0 0-26-16,1 1-22 0,6-2-27 0,-6-2-47 16,-1 4-104-16,7-5-132 0,-7-3-88 15,7-3-68-15,0-1-114 0,0-3-136 16,7-1-28-16,-7-6 60 0,7-5 52 0,-1-3 55 15,0 0 120-15</inkml:trace>
  <inkml:trace contextRef="#ctx0" brushRef="#br0" timeOffset="143679.9043">4800 8368 233 0,'6'-5'480'0,"-6"2"45"0,0-1 28 0,6 4 0 16,-6-3-207-16,6 3-123 0,2 0-61 0,-2 0-36 16,0 0-21-16,8-4-20 0,-8 4-32 15,7 0-48-15,1-4-49 0,-8 4-36 16,6-3-91-16,-5-1-157 0,6 4-147 0,-13-4-57 15,7 4-15-15,-7 4 2 0,0-4 73 16</inkml:trace>
  <inkml:trace contextRef="#ctx0" brushRef="#br0" timeOffset="143811.9135">4838 8451 126 0,'0'4'451'0,"0"4"48"0,0-5 26 0,7-3 14 0,0 3-194 0,-1-3-158 0,7 0-94 0,-7-3-74 0,8 3-115 0,-2-3-170 0,-5-2-135 0,0 5-72 0,-1-3-32 16,1 3 10-16,-7 0 78 0</inkml:trace>
  <inkml:trace contextRef="#ctx0" brushRef="#br0" timeOffset="144183.8603">5366 8033 301 0,'6'-11'475'0,"1"0"42"16,-7 4 23-16,0 0-63 0,0 7-180 0,0 0-123 16,-7 0-60-16,1 10-13 0,0 2 19 15,-7 2 38-15,6 4 49 0,0 1 43 0,-5 4 28 16,5-2 7-16,7 1-15 0,0 0-35 15,0 0-48-15,0-3-45 0,7-1-41 16,5-3-29-16,2-9-16 0,5 3-8 0,1-9 2 16,6-4 4-16,0-4 5 0,-1-3 2 15,2-7 2-15,-1 0 1 0,-6-4-4 0,-1-1-6 16,0 2-8-16,-12-5-16 0,-7-3-24 16,0 3-31-16,-7-4-39 0,-5 5-46 0,-2-4-64 15,-5 7-73-15,-7 4-74 0,0 4-49 16,-7 5-19-16,7 1-43 0,-6 13-138 0,-1-2-76 15,7 9 5-15,-7 2 29 0,7 1 24 16,6 3 74-16</inkml:trace>
  <inkml:trace contextRef="#ctx0" brushRef="#br0" timeOffset="150776.4658">8538 7506 33 0,'-7'0'310'0,"7"-3"59"16,-6-1 44-16,6 4-21 0,-6-4-89 15,6 4-56-15,0-3-39 0,-8 3-43 0,8-4-32 16,0 0-25-16,8 4-24 0,-8-3-21 15,6 3-21-15,0-3-11 0,1-1-8 0,6-1-5 16,6 2 0-16,1-2-4 0,0 2-3 16,5 0-3-16,8-1-3 0,-7 0 0 15,6 4-5-15,1-3 2 0,7 3 0 0,-8 0-1 16,-6 0-6-16,0 0-7 0,0 3-20 16,0-3-55-16,-6 8-90 0,-8-5-157 0,2 0-107 15,-8 5-52-15,-12-3-13 0,-1-1 37 16,-12-4 82-16</inkml:trace>
  <inkml:trace contextRef="#ctx0" brushRef="#br0" timeOffset="160176.7277">14542 7535 348 0,'-18'0'669'0,"4"0"129"16,8 0 73-16,-1-3 36 0,1 3-258 15,12-4-196-15,1 4-133 0,13-4-93 0,-2 4-48 16,15-3-21-16,13-1-15 0,5 0-17 16,2 1-34-16,6-1-37 0,6 1-41 15,-7-1-55-15,1 0-152 0,-7 1-156 0,-6 3-156 16,-8 0-269-16,-11 3-127 0,-8 5-37 15,-19-1 101-15,-6 4 131 0,-20 3 143 16</inkml:trace>
  <inkml:trace contextRef="#ctx0" brushRef="#br0" timeOffset="160303.417">14562 7850 475 0,'-20'19'853'0,"14"-5"115"0,12-6 60 0,8-5 31 0,11-3-255 0,9-3-368 15,11-2-244-15,7-1-255 0,7-2-223 16,0 1-270-16,-8-1-252 0,1 1-126 0,-6 4-35 15,-7-5 105-15,0 5 143 0,-6-1 228 16</inkml:trace>
  <inkml:trace contextRef="#ctx0" brushRef="#br0" timeOffset="161131.5092">15682 8007 237 0,'0'-10'492'0,"0"3"47"0,6-4 26 0,2 0 12 0,4-4-250 16,8 5-139-16,6-5-74 0,0 0-34 16,13-4-11-16,0 5 12 0,14-1 22 0,-8 4 25 15,1 4 20-15,5 3 27 0,-5 4 17 16,-7 7 2-16,0 8-4 0,1 3-11 15,-15 12-4-15,1 6-5 0,-6 8-5 0,-7 7-18 16,-6 5-21-16,-1 5-17 0,-6 6-22 16,-6-5-30-16,6 4-22 0,0-4-12 0,0-4-4 15,6-2-3-15,-6-9 0 0,13-2 7 16,1-12 12-16,4-8 8 0,9-10 3 16,-1-12 2-16,6-6 1 0,7-12-3 15,0-10-8-15,-5-12-5 0,4-7 2 0,-5-7 0 16,-1-11-2-16,-5-8-7 0,-9-15-8 15,2-6-9-15,-7-12-19 0,-6-10-8 0,0-8-13 16,-7-7-19-16,0-8-13 0,-7 1-7 0,0-1 2 16,1 4 1-16,-1 11 5 0,1 4 15 15,-8 14 13-15,2 4 12 0,6 15 9 16,-8 11 5-16,1 7 8 0,7 7 4 0,0 12 4 16,-2 3-1-16,8 7-1 0,8 4-1 15,4 4-3-15,15 0 2 0,11-1 8 0,15 1 15 16,12 0 14-16,20-5 12 0,19 1 12 0,19-3 2 15,21 3 1-15,18-4-10 0,15 1-16 16,11-1-13-16,1 4-5 0,6 0-6 16,-6 8-11-16,-7-1-19 0,-6 4-22 0,-13 1-61 15,-7 6-138-15,-12-1-142 0,-8 3-87 16,-11 1-91-16,-9 1-160 0,-18 4-107 0,-13 0 43 16,-13-1 93-16,-21 1 65 0,-4 3 88 15</inkml:trace>
  <inkml:trace contextRef="#ctx0" brushRef="#br0" timeOffset="161942.2947">17414 6718 239 0,'-6'0'459'0,"6"0"45"0,0-3 29 16,6 3-35-16,-6-4-188 0,14 0-120 0,-1 4-67 16,6-3-26-16,1-1-3 0,13 1 23 15,-1 3 46-15,1-5 54 0,12 5 45 0,-5 0 26 16,5 0 1-16,-6 5-17 0,-7 2-32 15,1 4-37-15,-13 0-26 0,-8 7-14 0,-12 4-8 16,-6 0-3-16,-7 7-7 0,-7 1-15 16,-6 7-23-16,-6-5-18 0,-7 5-13 0,6-1-13 15,-5 1-13-15,-2 0-8 0,7-4-10 16,7 0-11-16,1-3-7 0,5-1-2 16,14-4-2-16,6-7-2 0,6 1-4 0,14-5-9 15,12-3-15-15,1-7-24 0,12 0-43 16,1-8-102-16,5 0-172 0,2-4-112 0,-1-6-142 15,0 3-226-15,-6-3-90 0,-1 3 32 16,-5-3 138-16,-1-1 101 0,-7 4 145 16</inkml:trace>
  <inkml:trace contextRef="#ctx0" brushRef="#br0" timeOffset="162404.0587">18763 6385 210 0,'6'-11'475'0,"-6"-3"44"15,0 2 25-15,-6 5 10 0,-1 4-225 16,-5 6-120-16,-2 0-33 0,-5 9 47 0,-1 6 67 15,-6 8 57-15,-6 8 34 0,-1 1 10 16,1 6-22-16,-7 6-75 0,6 1-81 0,1 0-64 16,6 6-50-16,6-2-32 0,0-1-24 15,7-2-17-15,7-2-15 0,6-4-11 0,6-6-17 16,7-1-40-16,0-5-114 0,6-6-144 16,1-3-99-16,0-8-118 0,6 1-210 15,0-8-102-15,-7-3 37 0,1-1 106 0,-7-6 79 16,7-1 110-16</inkml:trace>
  <inkml:trace contextRef="#ctx0" brushRef="#br0" timeOffset="162871.8493">19160 6528 273 0,'6'-11'468'16,"2"-3"44"-16,-2-1 26 0,-6 4-40 15,0 3-195-15,0-2-118 0,-6 2-66 0,-2 4-37 16,-4 1-15-16,-2-1-1 0,-5 4 5 16,-7 4 6-16,0-1 12 0,0 4 14 15,-7 5 7-15,7-1-2 0,-7 3-5 0,8 1-5 16,-1 0-17-16,0 3-15 0,6 0-16 15,7 0-11-15,0 1-9 0,0-2-11 0,13 0-4 16,0-3 0-16,0 0-2 0,6 1 0 16,8-8-9-16,5 0-6 0,1 0-8 0,-1-7-11 15,1 0-6-15,6-3-5 0,0-1 4 16,0-3 6-16,-7 4 5 0,1-5 7 16,0 1 10-16,-7 3 11 0,-1 1 13 0,-5 3 39 15,6 0 69-15,-7 0 72 0,1 7 56 16,-7 4 31-16,0 0 11 0,0 7-27 0,0 0-59 15,-7 5-72-15,1 2-57 0,6-3-34 16,-6 7-24-16,-1-7-21 0,0 4-32 0,1 0-64 16,6-8-128-16,-6 4-138 0,6-7-87 15,0-1-53-15,6-2-65 0,0-5-83 16,-6 0-46-16,14-7 46 0,-8-4 38 0,7 1 34 16,-6-4 76-16</inkml:trace>
  <inkml:trace contextRef="#ctx0" brushRef="#br0" timeOffset="163147.9272">19421 6535 249 0,'6'-7'482'0,"-6"7"49"0,0 0 41 0,0 7 24 0,-6 0-201 0,-7 12-98 0,6-1-48 0,-5 5-22 16,-2-2-27-16,1 4-31 0,0 2-38 0,6-5-39 15,1 3-25-15,6 1-9 0,6-8 8 0,-6 1 16 16,13-5 16-16,-6-3 17 0,12 1 6 15,-5-9-6-15,-1-3-16 0,6-3-22 16,-6-2-20-16,7-6-19 0,-14 0-11 0,8-3-10 16,-8-1-9-16,-6-3-17 0,0-1-19 0,0 1-38 15,-6-4-61-15,-1 4-69 0,0 0-67 16,1-1-39-16,-8 4-16 0,8 1-17 0,-7 0-59 16,0 2-129-16,7 5-39 0,-1 3-6 15,-5 1 4-15,12-1 38 0,-8 0 108 16</inkml:trace>
  <inkml:trace contextRef="#ctx0" brushRef="#br0" timeOffset="163377.0175">19720 6272 154 0,'14'-11'464'0,"-2"3"47"16,2 1 30-16,-2 7 36 0,8 7-158 0,-7 4-118 0,7 7-40 0,-1 4 9 0,1 8 4 15,-8 7-12-15,2 3-39 0,-14 3-34 16,0 6-40-16,0 2-57 0,-14-3-30 16,2 3-23-16,-1 0-33 0,-7-3-54 0,0-1-92 15,1-4-76-15,-1-1-58 0,-6-10-126 16,7 1-208-16,-14 0-74 0,0-4 20 0,1-4 42 16,-7 2 38-16,0-5 114 0</inkml:trace>
  <inkml:trace contextRef="#ctx0" brushRef="#br0" timeOffset="164092.2729">17552 7594 206 0,'-46'8'472'0,"0"-5"44"0,0 0 29 0,7 2 14 0,7-2-230 16,13 0-100-16,5 2 13 0,21 2 61 16,13-3 49-16,25-1 38 0,14 1 21 0,13-4-13 15,19-4-65-15,19-3-89 0,14-5-70 16,20-2-44-16,12-5-34 0,13 1-33 0,0-3-42 15,0 2-70-15,1 1-132 0,-14 0-155 16,-12 0-93-16,-14 2-105 0,-13 5-147 0,-19-4-127 16,-20 8 26-16,-12 0 95 0,-21 3 63 15,-13 4 91-15</inkml:trace>
  <inkml:trace contextRef="#ctx0" brushRef="#br0" timeOffset="164618.1494">18320 8001 85 0,'13'-8'476'16,"-7"1"99"-16,1 0 66 0,-7 3 53 0,7 4-71 15,-7 4-87-15,6 7-56 0,-6 3-53 16,0 12-36-16,0 3-35 0,0 8-85 15,-6 3-89-15,6 0-62 0,-7 5-41 0,0 2-30 16,1 1-21-16,-1-4-28 0,1 0-39 0,0-1-104 16,-1-2-144-16,7-8-111 0,0 0-63 15,0-8-81-15,0-3-123 0,7-3-75 0,-7-8 52 16,12-7 59-16,-5-4 42 0,6-9 82 16</inkml:trace>
  <inkml:trace contextRef="#ctx0" brushRef="#br0" timeOffset="164873.4768">18744 8140 229 0,'0'-4'492'0,"0"8"56"0,-8 3 45 0,2 4 37 0,0 5-232 0,0 1-122 16,-1 2-65-16,0-1-41 0,1 4-33 16,6-4-25-16,6 4-11 0,-6-7 0 0,14-1-1 15,-2-2 6-15,2-5-6 0,5-3-8 0,1-4-15 16,-2-4-31-16,9-8-26 0,-7 2-37 15,-8-1-32-15,2-7-40 0,-2-1-46 16,-12-2-41-16,7-2-27 0,-14 0-8 0,1-2 12 16,-7 0 22-16,-6 3 24 0,-1 0 2 15,1 3-30-15,-1 1-72 0,-6 7-113 0,-7 1-87 16,7 2-33-16,-7 8 14 0,7 0 51 16,-6 0 87-16</inkml:trace>
  <inkml:trace contextRef="#ctx0" brushRef="#br0" timeOffset="165280.9087">18125 7847 189 0,'-13'-8'469'0,"0"8"47"0,-1 0 26 15,-5 0 27-15,-7 11-204 0,6 4-97 0,-6 3-9 16,0 12 43-16,1 6 34 0,-1 8 18 16,-1 4-5-16,1 4-33 0,13 6-61 0,-6 1-81 15,12-1-55-15,7 5-49 0,0-1-67 16,7 0-119-16,5-4-129 0,2-6-88 0,12-4-53 16,0-8-25-16,7-7-24 0,6-12-30 15,-1-2-67-15,8-12-17 0,0-7-4 16,0-3 2-16,-1-8 45 0</inkml:trace>
  <inkml:trace contextRef="#ctx0" brushRef="#br0" timeOffset="165553.4359">18971 7755 196 0,'7'-19'477'0,"-1"1"49"16,8 4 32-16,4 7 36 0,2 3-172 16,7 8-54-16,5 3 11 0,-6 11 20 0,7 4 11 15,-1 12-8-15,1 1-56 0,-7 6-86 16,-6 8-89-16,-1-3-68 0,-6 6-40 0,-6 3-26 16,-7-4-15-16,0 0-9 0,-7-3-27 0,-6 3-90 15,0-7-147-15,-7-3-107 0,-6-1-176 16,-6-4-234-16,-1-3-105 0,-6 0 23 15,0-4 109-15,0 1 89 0,-6-5 165 0</inkml:trace>
  <inkml:trace contextRef="#ctx0" brushRef="#br0" timeOffset="167004.2639">20371 7407 62 0,'7'7'561'0,"0"1"146"15,-1-5 85-15,0 1 65 0,2-1-77 0,4 1-173 16,8 1-162-16,-1-5-124 0,1 0-75 16,6 0-57-16,0 0-57 0,7-5-62 15,-8 5-73-15,1-4-150 0,0 1-157 0,1-1-136 16,-7 1-220-16,-2 3-171 0,-4 0-58 16,-8 0 78-16,-6 0 119 0,-6 7 114 0</inkml:trace>
  <inkml:trace contextRef="#ctx0" brushRef="#br0" timeOffset="167147.8799">20424 7638 322 0,'-7'18'628'0,"7"-6"78"0,0 2 45 0,7-3 45 15,-1-4-233-15,1 0-184 0,6 1-127 16,-1-5-78-16,2 1-99 0,5 0-148 0,-6-4-117 16,7-4-142-16,-7 0-232 0,7 1-148 15,-8-1-25-15,-5 0 61 0,-7 1 53 0,6-1 104 16</inkml:trace>
  <inkml:trace contextRef="#ctx0" brushRef="#br0" timeOffset="189556.19">21537 6935 15 0,'0'-4'437'0,"7"1"64"15,-14-2 43-15,7 2 27 0,0-1-100 16,-6 4-169-16,-1 4-73 0,7 4-6 0,-13-1 45 15,7 7 37-15,-1 4 33 0,-5 4 9 16,4 5-1-16,2-2-32 0,6 4-63 0,0 4-49 16,6-4-45-16,8 0-31 0,-1 1-28 15,13-4-24-15,0-5-20 0,0 5-16 16,7-7-12-16,-1-5-20 0,1 0-26 0,-1-1-42 16,-6-7-77-16,7 2-123 0,-13-8-120 15,5-4-71-15,-5 0-28 0,-7-2-1 0,0-7 15 16,0-5 36-16,-6 0-21 0,-1-7-51 15,-6-1-25-15,0-4 0 0,0-5 42 0,0-2 75 16</inkml:trace>
  <inkml:trace contextRef="#ctx0" brushRef="#br0" timeOffset="189757.4063">21999 6741 214 0,'14'-12'490'0,"-1"9"60"0,-7 3 87 0,1 3 135 0,-7 9-133 0,0 2-66 0,0 9-26 0,-7 5-20 0,1 5-57 0,-1 7-115 0,-5 9-108 0,-2 2-78 0,-6 6-59 0,8 7-41 0,-8 2-31 0,1-1-19 0,-1-3-14 16,1 5-11-16,5-5-7 0,2-3-7 16,-2-5-2-16,2-3-12 0,5-6-16 15,0-1-34-15,1-8-84 0,6-3-151 0,-7-3-111 16,7-8-115-16,0 0-174 0,7-4-138 16,-7-7-4-16,6-4 106 0,-6-7 92 0,14-4 114 15</inkml:trace>
  <inkml:trace contextRef="#ctx0" brushRef="#br0" timeOffset="190026.5041">22241 7656 245 0,'6'7'505'0,"-6"-2"93"0,7 2 96 0,-7 0 100 16,0 4-171-16,0 0-85 0,0 0-64 16,0 0-72-16,0-1-85 0,0-2-103 0,0 3-79 15,0 0-60-15,-7-3-40 0,7-1-45 16,0 4-82-16,0-4-129 0,0-3-109 16,0 0-86-16,0-1-158 0,0-3-180 15,0-3-41-15,0-1 64 0,0-3 75 0,7-4 69 16,-7-4 155-16</inkml:trace>
  <inkml:trace contextRef="#ctx0" brushRef="#br0" timeOffset="190785.4503">22762 7166 282 0,'0'0'404'0,"6"0"35"16,-6 0 25-16,6 0-95 0,-6 0-112 16,14 0-76-16,-8 0-47 0,14 0-27 0,-7 0-21 15,7 0-18-15,-8 3-20 0,14 2-10 16,-6-2-4-16,-1 4-4 0,7 0 2 0,-12 5 6 16,5-5 15-16,-5 3 26 0,-2 1 34 15,-6 5 70-15,-6 1 71 0,0 2 64 16,0-1 43-16,-12 5 12 0,-2-2-12 0,2 5-49 15,-8-5-59-15,1 5-62 0,-1 0-52 16,1-4-37-16,5 4-29 0,2-5-20 0,-2 1-18 16,8 0-11-16,0 0-9 0,6-4-4 15,0 1-6-15,6-4-5 0,0 3-6 0,8-4-14 16,-2-2-22-16,2-1-42 0,5-4-108 16,-5 0-139-16,4 0-102 0,2-3-62 0,-1-4-96 15,1 0-140-15,-6-4-39 0,-2 1 64 16,8-1 69-16,-7-3 49 0,-1 0 106 15</inkml:trace>
  <inkml:trace contextRef="#ctx0" brushRef="#br0" timeOffset="191272.1494">23335 7154 208 0,'7'0'401'0,"-7"0"57"0,0 0 37 0,0 0-76 15,0 0-107-15,0 0-92 0,0 5-67 16,0-3-41-16,0 3-7 0,-7 6 26 15,0 0 40-15,1 7 63 0,-7 4 57 0,7 0 43 16,-2 3 5-16,2 1-24 0,0 3-42 16,0-3-69-16,6 0-62 0,0-1-55 15,6-3-40-15,0 0-47 0,0-4-75 0,8 1-110 16,-8-4-103-16,7-5-70 0,7-2-56 16,-7-5-80-16,6-3-97 0,-5 0-40 0,-1-3 20 15,-1-8 25-15,2 0 38 0,-2-4 91 16</inkml:trace>
  <inkml:trace contextRef="#ctx0" brushRef="#br0" timeOffset="191449.674">23550 7180 224 0,'6'4'499'0,"1"-4"113"0,-7 10 139 0,0 6 113 0,-7 5-170 0,7 1-86 0,-6 8-57 16,-7 3-90-16,6 0-129 0,-5 3-106 15,-2 4-84-15,1 1-56 0,0 3-46 0,0-4-44 16,1 4-62-16,-2-7-131 0,8 4-142 15,-8-9-94-15,8 0-103 0,0-2-178 0,-7 0-114 16,6-4 33-16,0-5 93 0,1-3 66 16,0-3 98-16</inkml:trace>
  <inkml:trace contextRef="#ctx0" brushRef="#br0" timeOffset="192237.6921">23550 8371 159 0,'6'-8'469'0,"-6"-2"58"16,7 2 47-16,-14 1 44 0,7-5-151 0,-13 5-84 16,7 4-32-16,-13-5-4 0,5 5-5 15,-12-1-12-15,7 0-45 0,-14 4-55 0,7 4-43 16,-6 0-46-16,-1-1-38 0,7 5-29 15,0 2-20-15,0 2-20 0,7-1-16 0,5 0-14 16,1 3-16-16,13-3-14 0,7 4-21 16,5 0-19-16,15-4-10 0,-1 0 1 0,6 3 7 15,7-7 11-15,1 4 21 0,-1 1 22 16,-7-1 21-16,1 3 23 0,-7 1 28 0,-7 0 22 16,1-1 22-16,-14 4 23 0,1 1 12 15,-14-1-2-15,1 1-9 0,-7-1-14 16,0 0-20-16,-14 0-24 0,2 1-20 0,-1-1-17 15,0-3-14-15,-7-1-13 0,7-2-15 16,-6 2-21-16,12-3-31 0,-7-4-62 0,15 1-139 16,-8-1-143-16,14-3-106 0,-1-1-182 15,1-3-164-15,6-3-40 0,13-1 85 16,0-3 119-16,0-1 100 0,13-2 194 0</inkml:trace>
  <inkml:trace contextRef="#ctx0" brushRef="#br0" timeOffset="192519.1073">23654 8682 429 0,'20'0'532'0,"-1"-4"61"0,1 1 59 0,-8-1-34 0,2-4-149 0,-1 5-93 0,0-4-66 0,0 0-45 0,-1-1-50 0,2 1-65 15,-1-4-62-15,0 0-32 0,0 1-23 16,0-6-37-16,0-2-19 0,0 3-13 0,-6 1-7 16,5-4-3-16,-5 3 2 0,-7 4 25 15,7 0 17-15,-7 4 7 0,0-1 6 16,-7 5 5-16,0-2 12 0,1 10 19 0,-7-2 24 15,0 7 23-15,0 2 18 0,0 6 8 16,-6 1-2-16,5 6-20 0,-6 1-26 0,8-1-23 16,-8 5-27-16,7-1-50 0,7 0-98 15,-8 1-118-15,8 0-84 0,0-5-52 0,6 0-40 16,0-6-22-16,6-1 26 0,0-3 28 16,2-4-44-16,4-7-53 0,-5-1-9 0,12-3 29 15,-6-3 48-15,7-6 78 0</inkml:trace>
  <inkml:trace contextRef="#ctx0" brushRef="#br0" timeOffset="193845.0728">24149 8638 51 0,'20'-12'437'0,"-8"2"60"0,2 3 34 0,-8 3 33 0,-6 0-95 0,7 2-74 0,-14 2-6 0,1 0 31 0,-1 0 40 16,-6 2 17-16,0 6-28 0,-6-1-76 15,-1 1-86-15,-7 3-80 0,9 3-70 16,-9 0-47-16,7 1-31 0,-6 4-23 0,7-1-15 15,6 0-10-15,-6 0-6 0,5 1-8 16,2 4-13-16,5-6-16 0,1-2-18 0,6 0-19 16,6-4-24-16,1 0-37 0,5-4-45 15,2 0-51-15,5-7-38 0,7 0-35 16,0-4-24-16,7 1-5 0,-1-4 22 0,1-1 44 16,-1-3 46-16,1 4 50 0,-7 0 49 15,-6-1 51-15,0 1 44 0,-8 3 31 16,1 1 21-16,-13 3 26 0,7 0 35 0,-7 3 36 15,-7 1 47-15,7 3 47 0,-13 1 42 16,7 6 20-16,-8-3-10 0,8 1-29 0,-6 2-35 16,4 0-52-16,2 1-52 0,6 0-36 15,0-1-23-15,6-2-15 0,2-1-21 0,4-1-3 16,2-6-3-16,-2 0-1 0,8-1-2 16,-7-6 2-16,7-1 0 0,-1 0 0 0,1-6 1 15,-8 2-3-15,2-2 0 0,-8-5-4 16,0 0-7-16,-6 1-7 0,0-5-6 15,0 5-4-15,-6-1-6 0,0 0-2 0,-1 0-1 16,-6 4-5-16,7 4-19 0,-1 0-56 16,0 4-58-16,7-2-56 0,-6 5-54 15,12 0-36-15,-6 5-9 0,7-2 38 0,6 0 42 16,-7 5 36-16,14-5 32 0,0 1 30 16,-1 0 26-16,1-1 20 0,0 1 34 0,5-4 44 15,-5 4 48-15,6-4 32 0,-7 0 20 16,1 0 7-16,-8 0-3 0,2 0-4 0,-1 0-2 15,-6 0 18-15,-1 3 42 0,-6-3 73 16,6 4 72-16,-12 3 52 0,6-3 24 0,-6 3 2 16,-1 1-35-16,0-1-67 0,1 4-74 15,0 0-62-15,-2-1-42 0,2 2-31 0,0-1-19 16,-1 0-14-16,7 4-6 0,0-4-5 16,-6-1-5-16,12-2-10 0,-6 3-14 15,0-4-19-15,7-3-25 0,-7 3-44 0,6-3-40 16,0-4-37-16,2 0-26 0,-2 0-8 15,0-8 7-15,8 5 33 0,-2-5 33 0,-5-3 39 16,6 4 39-16,0-4 22 0,0 4 25 16,0 0 23-16,7 0 23 0,-14-1 33 0,7 4 39 15,1 1 42-15,-8 3 31 0,7 3 31 16,-7-3 22-16,1 7 0 0,-1-2-18 16,1 2-23-16,-7 0-17 0,6 0-23 0,-6 4-15 15,0 1-6-15,6-6-8 0,-6 5-14 16,8 1-14-16,-8-4-15 0,6-2-24 15,-6 2-17-15,6-1-14 0,1-3-2 0,-7-2-3 16,13 3-4-16,-7-1-6 0,1-1-11 16,6-3-3-16,0 0-13 0,7-3-14 0,-8-1-12 15,8-1-11-15,7 3-6 0,-9-6-17 16,2 1-21-16,7-1-16 0,-9 1-3 16,2 4 7-16,0-5 11 0,-1 1 23 0,1-1 32 15,-7 5 35-15,0 0 27 0,0-2 20 16,-7 2 22-16,2 3 17 0,-2 0 22 0,0 0 16 15,-6 3 9-15,0 5 3 0,0-5-3 16,-6 5-9-16,-8 3-16 0,8-4-19 0,-7 4-18 16,0 0-13-16,0-1-12 0,-1 2-15 15,8-1-6-15,0 0-9 0,0 0-10 0,-1-4-12 16,7 1-25-16,7-5-20 0,-1 1-30 16,6-4-29-16,2-4-16 0,5 1-11 15,1-8 11-15,0 4 22 0,-1-8 23 0,7 0 20 16,-6 1 3-16,0-5-21 0,-8-3-38 15,8-7-41-15,-1 0-22 0,-5-8 4 0,5 0 17 16,-6-3 40-16,0 3 57 0,0 1 74 16,-6 6 89-16,5 4 77 0,-5 8 61 0,-7 7 72 15,7 4 54-15,-14 4 16 0,7 10-30 16,-7 4-46-16,-5 3-51 0,-2 8-63 0,2 5-56 16,-2 2-44-16,-5 0-45 0,5 4-57 15,-4-1-58-15,11 2-36 0,-6-2-33 16,6-2-56-16,7-5-12 0,7-2 25 0,-1-5 47 15,8-1 28-15,4-5 24 0,9-4 54 16,-1-8 21-16,6 0 8 0,1-4 2 0,-1 0-1 16,8-3 0-16,-1-4 1 0,0 4 7 15,-7-5 11-15,7 5 21 0,-6 0 51 0,-7-1 65 16,0 5 75-16,-6 3 72 0,-7 0 54 16,-7 0 22-16,1 7-12 0,-14 1-35 15,1 2-49-15,-7 2-54 0,-7 1-48 0,1 3-36 16,-1-1-27-16,0-1-26 0,1 1-23 15,6-4-24-15,-6-1-31 0,5 2-35 0,-6-5-61 16,8 0-180-16,-1-3-178 0,6 0-281 16,-6-4-193-16,7 0-85 0,0-4-6 0,-2 0 146 15,8-3 164-15,8 0 277 0</inkml:trace>
  <inkml:trace contextRef="#ctx0" brushRef="#br0" timeOffset="195760.2909">31235 9360 200 0,'20'-15'481'0,"-8"-4"49"15,2 1 37-15,-2 4 37 0,-5-1-191 0,6 4-75 16,-13 4-3-16,7 0 28 0,-7-1 25 16,6 5 6-16,-6-2-20 0,0 2-46 0,-6 3-64 15,-1 3-58-15,-6 2-44 0,0 2-31 16,0 8-22-16,-6-1-21 0,5 1-14 0,-5 7-13 15,6 0-15-15,0 3-8 0,7 1-11 0,-1 0-6 16,7 3-8-16,0-4-5 0,7 2-6 16,5-2-10-16,2 1-17 0,5-4-23 0,1-4-42 15,6-4-81-15,0 2-151 0,-1-7-122 16,1 0-86-16,7-9-140 0,-7 3-168 0,0-6-33 16,-6-1 97-16,6-1 98 0,-7-1 82 0,1-5 153 15</inkml:trace>
  <inkml:trace contextRef="#ctx0" brushRef="#br0" timeOffset="195971.1379">31717 9137 301 0,'-6'0'658'0,"6"0"128"16,-8 7 94-16,2 0 70 0,-6 8-212 0,-2 3-164 16,1 8-154-16,-7 7-107 0,8 3-81 15,-8 4-61-15,1 4-52 0,-7 5-38 0,6-2-31 16,-6 4-23-16,0 4-23 0,-7-3-31 0,8 2-43 15,-1-3-71-15,-1-3-87 0,7-4-96 16,2-7-80-16,4-1-45 0,1-6-12 0,0-4-36 16,6-5-99-16,-5-3-46 0,5-3 16 15,-6-4 27-15,7-7 30 0,-8-1 92 0</inkml:trace>
  <inkml:trace contextRef="#ctx0" brushRef="#br0" timeOffset="196234.2976">30492 9536 50 0,'-6'-4'458'0,"6"4"80"0,0-4 51 0,0 1 53 16,6 3-77-16,1 0-85 0,6 0-31 0,6 0-21 15,1 0-17-15,6 3-36 0,-7-3-61 16,7 4-112-16,1 0-105 0,-1-1-108 0,-6 1-132 16,-1 0-141-16,-6-1-88 0,0 1-98 0,-7-1-161 15,1 2-128-15,-7-2 8 0,-7 1 73 16,1-1 54-16,-13 1 89 0</inkml:trace>
  <inkml:trace contextRef="#ctx0" brushRef="#br0" timeOffset="196371.4958">30486 9649 149 0,'-6'8'530'0,"6"-2"106"0,6-1 53 0,0-2 40 0,8 1-180 0,-1 0-157 16,7-1-145-16,-2 1-115 0,-4 0-109 0,5-1-102 15,1 1-70-15,0-1-123 0,-1 1-239 16,-6-4-114-16,-6 8-13 0,-1-5 28 0,0 1 27 16,-6 3 94-16</inkml:trace>
  <inkml:trace contextRef="#ctx0" brushRef="#br0" timeOffset="197066.6393">31827 9843 150 0,'7'-3'501'0,"0"0"123"0,5-2 124 16,-4 2 110-16,-2-1-114 0,-6 4-88 0,6-4-71 15,-6 4-82-15,7 0-96 0,-7 0-89 16,0 4-83-16,-7 0-70 0,7 4-51 0,0-5-36 16,-6 4-26-16,0 0-20 0,-2 1-14 0,2 4-13 15,0-6-18-15,-1 5-28 0,0-3-45 16,7-1-85-16,-6 0-189 0,6-3-136 0,-6-4-188 15,6 0-211-15,6-4-83 0,-6 0 17 0,0 1 154 16,6-2 122-16,1-2 192 0</inkml:trace>
  <inkml:trace contextRef="#ctx0" brushRef="#br0" timeOffset="197439.6387">32206 9268 197 0,'6'-7'475'0,"0"3"44"16,8-3 26-16,-8 3 15 0,7 4-221 15,0 4-111-15,0-4-29 0,0 7 23 16,0-3 32-16,7 7 29 0,-1-1 19 0,-5 2-6 0,4 2-30 15,-4 4-42-15,-1 1-33 0,-1-1-22 16,-4 5-23-16,-8-2-17 0,-8 4-12 16,2 2-12-16,-7-1-16 0,-7-1-16 0,2 1-11 15,-2-5-8-15,-7 5-6 0,1-3-9 0,-6 2-8 16,13-7-5-16,-7 4-10 0,6-3-8 16,0-2-5-16,14 2-6 0,-1-1-10 0,1-3-13 15,6 0-27-15,6-4-44 0,7 0-113 16,0 0-131-16,14-7-84 0,-8 3-58 0,0-7-101 15,8 3-145-15,-8-3-20 0,7 0 64 0,-13 0 57 16,6-3 48-16,-5 3 120 0</inkml:trace>
  <inkml:trace contextRef="#ctx0" brushRef="#br0" timeOffset="197745.9839">32850 9272 414 0,'-7'-11'495'0,"1"7"35"0,6-3 23 15,-6 7-85-15,-7 4-159 0,-1-1-46 0,2 8 23 16,-2 3 32-16,2 1 21 0,-2 7 3 15,8-3-30-15,-7 6-64 0,7-2-85 0,6 3-67 16,0-1-56-16,6-3-47 0,0 0-69 0,1-4-78 16,6 1-82-16,0-5-64 0,0-3-29 15,0-4-31-15,0-3-39 0,7-8-65 0,-8 1-71 16,2-5-17-16,-2-3-3 0,2 1 29 16,-8-9 81-16</inkml:trace>
  <inkml:trace contextRef="#ctx0" brushRef="#br0" timeOffset="197937.4739">33072 9218 210 0,'12'3'483'0,"-5"0"77"0,-7 5 85 0,0 6 110 0,0 8-144 0,-7 4-54 0,-5 4-17 0,-8 6-31 0,1 4-61 0,-7 4-95 0,0 4-99 0,-1 3-87 0,-5 0-71 0,-7 4-50 0,6-4-37 0,1-2-25 0,6-2-20 0,0-6-21 0,6-4-28 0,1-2-42 15,5-9-86-15,2 0-89 0,5-5-74 16,0-6-49-16,7-4-19 0,-6-4-43 15,12-3-39-15,-6-4-72 0,7-7-3 0,0-1 16 16,5-2 24-16,2-2 77 0</inkml:trace>
  <inkml:trace contextRef="#ctx0" brushRef="#br0" timeOffset="198241.3108">33137 9759 224 0,'12'-8'474'0,"2"6"60"0,-1-6 66 0,0 4 72 0,-7-3-86 0,1 3-39 0,-1-3-2 0,0 3-8 0,-6 1-31 0,0 3-85 0,0 0-116 16,-6-5-101-16,0 5-79 0,-1 5-49 0,-6-5-33 15,7 3-16-15,-7 1-11 0,-1-1-6 0,2 5-6 16,-1-1-2-16,0 0-1 0,6 5-1 16,1-5-4-16,-1 4-4 0,7 3 0 0,0-2-3 15,0 2-1-15,7 4-2 0,-1-3-2 0,7 3 5 16,-6 1-1-16,6-2 4 0,-7 3 0 0,8-3 1 15,-8 2 2-15,0-1 3 0,-6 1 0 0,0-5-1 16,-6 4 2-16,0-3-4 0,-8 0-16 16,1 0-37-16,-6-1-93 0,-8-3-165 0,1-3-126 15,1 3-188-15,-8-8-215 0,-6 4-85 16,0 0 27-16,-6-2 132 0,5-2 108 16,-5-3 181-16</inkml:trace>
  <inkml:trace contextRef="#ctx0" brushRef="#br0" timeOffset="204599.582">23133 4186 162 0,'0'0'468'0,"-6"5"48"0,-1-1 27 16,1-1 15-16,-8 4-207 0,2 4-142 15,-8 5-76-15,0 5-29 0,1 1-1 0,-1 7 9 16,-6 3 10-16,7 5 6 0,-1 0 3 16,0 4-5-16,1 3-17 0,6 0-15 0,6-4-21 15,1 0-13-15,6 1-11 0,6-9-8 16,1 2-2-16,6-1-4 0,6-8 0 0,7 1-17 15,1-8-38-15,5 1-59 0,1-9-63 16,5-2-45-16,9-8-30 0,-9 0-33 16,8-8-65-16,-7 1-116 0,0-4-75 0,-6 0-28 15,-7-4-11-15,-6 5 25 0,-1-5 86 16</inkml:trace>
  <inkml:trace contextRef="#ctx0" brushRef="#br0" timeOffset="204808.0987">22827 4517 224 0,'0'-4'479'0,"13"-6"41"0,-6 2 22 16,5 1 20-16,8 3-245 0,6 0-126 16,7 1-65-16,6-5-32 0,7 8-19 0,-1-3-15 15,7-2-17-15,0 5-28 0,-6-2-35 16,-1 4-34-16,-13-2-115 0,1 5-213 0,-7-2-111 15,-6 1-48-15,-7 0-9 0,-6 3 10 16,-7 0 101-16</inkml:trace>
  <inkml:trace contextRef="#ctx0" brushRef="#br0" timeOffset="205072.9949">23654 4579 225 0,'0'0'480'0,"6"-3"42"16,-6-1 22-16,7 4 11 0,6-5-252 0,0 2-136 15,7 3-75-15,6 0-41 0,0-3-23 16,7 3-10-16,5 0-9 0,-5 0-9 15,-1-4-17-15,1 8-60 0,-7-4-127 0,-6 3-173 16,-7 0-91-16,-7 2-45 0,-6 2-13 16,-13 0 46-16</inkml:trace>
  <inkml:trace contextRef="#ctx0" brushRef="#br0" timeOffset="205214.6092">23654 4759 206 0,'0'11'473'0,"6"-4"42"0,8 0 24 0,5-3 12 0,1-4-242 0,6 0-138 0,6 0-79 0,-5 0-42 0,11-4-29 0,-5 1-41 0,-1-1-101 0,1 0-164 0,-7 1-131 16,-6-1-72-16,-1-1-31 0,1 3 11 0,-8 2 82 15</inkml:trace>
  <inkml:trace contextRef="#ctx0" brushRef="#br0" timeOffset="205689.3413">24676 4524 84 0,'0'-7'446'0,"7"-1"53"0,-7 5 27 16,0 0 15-16,0-2-166 0,-7 5-167 15,7 0-95-15,-6 8-53 0,-7 3-24 0,-7 4-1 16,8 3 11-16,-8 4 9 0,0 4 4 16,-6-1 8-16,7 5 3 0,-1 2-9 15,1 1-16-15,-1 0-10 0,8 0-3 0,-2 0-7 16,1-8 1-16,6 1 16 0,1-3 25 16,6-5 32-16,0-4 42 0,0 1 37 0,0-4 40 15,6-4 22-15,1 1 8 0,0-5-3 16,-1 1-22-16,0-4-27 0,2 0-38 0,4 0-36 15,-5 0-31-15,6-4-32 0,-7 4-20 16,7-3-15-16,-7-1-10 0,8 4-5 16,-1-4-5-16,-7 4-1 0,14-3-3 0,-8 3 0 15,2-4 1-15,-1 4-1 0,6-4 1 16,1 1 1-16,-7-1-1 0,7 4-1 16,-1-4-3-16,1 4-7 0,-8-3-15 0,2 3-27 15,5-3-46-15,-12 3-89 0,6 0-109 16,-1 0-79-16,2 0-52 0,-8-5-90 0,1 2-163 15,0 3-37-15,-7-4 42 0,0 4 51 16,-7-3 46-16,0-1 106 0</inkml:trace>
  <inkml:trace contextRef="#ctx0" brushRef="#br0" timeOffset="205936.2371">24898 4623 190 0,'0'-4'470'0,"0"1"44"0,0 3 24 16,-7 0 11-16,7 3-230 0,-6 5-146 16,0 3-75-16,-1 4-33 0,-6 3-13 0,0 3 3 15,0 1 8-15,-6 8 12 0,5-1 5 16,-5 4-2-16,-7 0-7 0,6 4-11 16,1 0-14-16,-7-1-15 0,6-3-16 0,0 0-24 15,7-4-31-15,1-3-25 0,-2-4-22 16,2 0-30-16,4-8-68 0,2-3-101 0,6 1-143 15,0-9-67-15,6 2-30 0,2-3 4 16,-2-4 58-16</inkml:trace>
  <inkml:trace contextRef="#ctx0" brushRef="#br0" timeOffset="206278.3111">24956 5117 322 0,'0'8'511'0,"0"-1"68"16,-6 0 69-16,6 1 50 0,0-1-158 0,-6 0-76 16,6 1-50-16,-7-1-44 0,7 1-53 15,0-1-90-15,-6 0-76 0,6 1-57 0,0-5-40 16,0 5-47-16,0-5-90 0,0 0-134 16,0 2-95-16,0-2-111 0,6-3-181 0,-6-3-154 15,7-2-18-15,-1-1 74 0,8-5 66 16,-2 0 94-16</inkml:trace>
  <inkml:trace contextRef="#ctx0" brushRef="#br0" timeOffset="206574.1397">25236 4773 232 0,'14'-3'478'0,"-8"-1"39"0,0 4 21 15,8-5 7-15,-8 5-249 0,7 5-134 16,7-5-69-16,-8 4-36 0,8-1-18 0,0 1-6 15,-1 3 0-15,-5 1 2 0,5 3 4 16,-12-1 4-16,6 5 4 0,-7 4 11 0,-6-1 12 16,0 3 24-16,-13 2 32 0,7 2 37 15,-8-3 20-15,-5 0 10 0,0 4-3 0,-1-4-21 16,-7 0-32-16,9 0-44 0,-2-4-24 16,1 1-24-16,5-1-19 0,8-4-10 0,0 1-9 15,-2 0-12-15,16-4-27 0,-8 0-48 16,12 0-75-16,2-4-70 0,5-3-47 15,1-4-57-15,6 0-110 0,-7 0-142 0,7-4-27 16,-6 1 17-16,6-5 19 0,-7 5 48 16,7-6 125-16</inkml:trace>
  <inkml:trace contextRef="#ctx0" brushRef="#br0" timeOffset="206787.5672">25790 4850 1 0,'0'-3'450'0,"-6"-2"71"0,6 5 35 16,-7 0 21-16,7 0-101 0,-6 8-203 0,6-1-116 16,-6 1-62-16,-2 3-31 0,8-1-17 15,-6 6-9-15,6-2-7 0,0-2-6 0,0 2-11 16,6-3-15-16,2 3-23 0,-2-6-16 16,7-1-16-16,0-3-23 0,0-1-56 15,-1-3-67-15,8-3-85 0,-6-5-118 0,-2-3-72 16,8 0-25-16,-7 0 35 0,0-3 65 15</inkml:trace>
  <inkml:trace contextRef="#ctx0" brushRef="#br0" timeOffset="206954.1227">25980 4813 27 0,'0'-3'418'0,"6"3"68"0,-12 3 42 0,6 5 29 0,-8 3-125 0,8 4-116 0,-12 6-54 0,-2 5 7 0,1 3 23 0,-6 4 26 0,0 0 8 0,-8 4-19 0,1 0-50 0,6-1-75 0,-5 4-102 0,-1-3-134 16,6 4-130-16,7-5-87 0,0 1-55 0,0-8-25 15,13-3 8-15,0-4 16 0,0-4-12 16,7-7-110-16,6-4-55 0,0-3-24 0,-1-4 2 16,8-4 49-16</inkml:trace>
  <inkml:trace contextRef="#ctx0" brushRef="#br0" timeOffset="208436.3049">26260 5334 203 0,'-8'0'397'0,"2"-4"57"16,6 4 32-16,-6-3-59 0,6 3-96 15,-7-4-89-15,1 4-68 0,-1-4-33 16,0 4-9-16,1-3 11 0,-6 3 20 0,4-5 34 16,-4 5 35-16,-2 0 17 0,1 0 1 15,-6 0-22-15,6 5-25 0,-7-5-39 0,1 3-45 16,5 1-35-16,2 0-34 0,-2-1-20 15,8 5-17-15,-7-5-7 0,13 1-6 16,0 4-3-16,0-5-2 0,13 4 2 0,1 0 4 16,4 1 0-16,2-1 7 0,0 4 4 15,-1-4 1-15,1 4 6 0,-1-3 13 0,-5 2 12 16,-2-2 10-16,-4 3 17 0,-2-3 21 16,-6 2 12-16,0-2-6 0,-6 3-6 0,-8-4-17 15,1 4-39-15,-7 0-96 0,1-4-183 16,-7 1-147-16,0-1-247 0,0 1-197 15,0-5-89-15,-1 0 16 0,9-3 139 0,-9-3 119 16,7 0 235-16</inkml:trace>
  <inkml:trace contextRef="#ctx0" brushRef="#br0" timeOffset="241971.6174">11013 10518 14 0,'6'0'392'0,"7"3"57"0,7-6 44 16,-1 3 28-16,7-5-135 0,14 5-134 0,5-3-73 15,14 0-31-15,19 3-2 0,12-4 8 16,15 0 22-16,25 1 39 0,14-5 40 0,18 4 13 16,21 4-1-16,12-3-16 0,26 6-24 0,8 1-42 15,24 1-52-15,9 1-41 0,4 5-31 16,-5 4-19-16,-14-4-18 0,-5 3-29 15,-15 5-77-15,-6-1-112 0,-18 1-98 0,-15-1-61 16,-19 1-47-16,-5-2-38 0,-14 1 24 16,-14 1 27-16,-6-4-86 0,-6-1-36 0,-13 1 1 15,-14-5 29-15,-12 3 32 0</inkml:trace>
  <inkml:trace contextRef="#ctx0" brushRef="#br0" timeOffset="243347.2495">5073 11169 46 0,'-6'7'369'0,"-1"1"38"0,7 0 31 0,7-1 21 16,-7 0-157-16,6 5-104 0,7-2-52 15,0 1-20-15,6 0-17 0,8 4-10 16,11-4-7-16,2 0 7 0,18-1 35 0,8-2 64 16,12-4 69-16,13-1 60 0,13-6 37 15,13-1 0-15,7 0-35 0,13-3-71 0,6 0-73 16,7-1-68-16,6-3-52 0,0 5-46 15,8-3-48-15,-8 6-53 0,-6 0-86 0,0-1-99 16,-8 0-75-16,2 4-36 0,-14 0-49 16,0 4-138-16,-19 0-84 0,-1 2 10 0,-19 3 32 15,1-3 27-15,-20 2 69 0</inkml:trace>
  <inkml:trace contextRef="#ctx0" brushRef="#br0" timeOffset="243996.3406">11592 10918 35 0,'-6'-17'446'0,"-7"3"73"0,-1 1 42 16,2 1 23-16,5 1-117 0,-6 11-182 15,7 3-81-15,6 8-39 0,-7 8-18 16,7 6-11-16,7 9-5 0,-7-2-14 0,12 9-25 16,2-1-28-16,-2 0-23 0,2 1-9 15,5-2-11-15,1-1-4 0,6-2-2 0,0-3 5 16,0-4 17-16,0-2 18 0,6-9 17 0,-6-4 17 16,1-7 16-16,5-7 11 0,1-3-4 15,-7-8-5-15,6-4-13 0,-6-11-16 0,1 0-16 16,-7-6-17-16,-2-8-16 0,-4-4-24 15,-8-5-32-15,1 2-46 0,-1-4-60 0,-6-1-61 16,0 5-42-16,-6 7-34 0,6 3-6 16,-7 7 20-16,-6 9 39 0,6 7 35 15,1 10-3-15,-6 4-62 0,-2 7-154 0,8 8-79 16,-8 2-34-16,1 9-6 0,7 4 32 16,-7 7 93-16</inkml:trace>
  <inkml:trace contextRef="#ctx0" brushRef="#br0" timeOffset="244391.7124">11989 11818 63 0,'0'15'315'16,"0"-1"48"-16,0 1 35 0,0-5-44 15,8 2-67-15,-8-1-57 0,0-3-42 0,0-2-27 16,0-1-21-16,0-3-22 0,6 3-24 16,-6-2-24-16,0-3-16 0,0 0-14 15,0-3-14-15,6-2-6 0,-6 3-5 0,0-3 1 16,0 2 1-16,6-5-3 0,-6 1 2 16,0-3 1-16,0-2 3 0,7 1 2 0,-7-3 2 15,0-5 7-15,7 5 5 0,-1-8 1 16,1 4-2-16,-1-8-1 0,0 0-7 0,2-3-6 15,-2-4-8-15,6 0-2 0,2-4 4 16,-1 4 6-16,7-3 5 0,-8 7 0 16,8-1 3-16,-1 1-3 0,1 3-7 0,0 8-14 15,-8-4-20-15,8 7-20 0,-7 5-24 16,7-3-16-16,-8 3-20 0,2 3-48 0,-1 3-114 16,-7-4-159-16,1 8-74 0,-7 0-35 15,0 0-8-15,0 4 39 0</inkml:trace>
  <inkml:trace contextRef="#ctx0" brushRef="#br0" timeOffset="244560.9568">12062 11489 172 0,'0'7'459'0,"-8"0"47"0,16 0 27 0,-8 1 13 0,12-5-221 16,1 1-143-16,7-1-80 0,0-3-44 0,6 5-23 15,-1-5-17-15,9 0-14 0,-9 0-22 16,1 0-52-16,0-5-96 0,-6 10-134 0,-7-5-122 15,7 0-62-15,-14 3-17 0,6-3 29 16,-4 4 85-16</inkml:trace>
  <inkml:trace contextRef="#ctx0" brushRef="#br0" timeOffset="244803.0129">12498 11326 228 0,'0'-3'462'0,"0"0"45"16,0 3 25-16,0-4-27 0,0 8-188 0,0-4-130 15,0 6-73-15,0 2-38 0,0 0-21 16,0 3-14-16,0 4-7 0,6-1-9 16,0 1-9-16,1 0-8 0,0-1-9 0,-1 1-11 15,1 0-9-15,-1-4-16 0,0 0-29 16,8-5-73-16,-8 3-123 0,0-6-144 0,8-3-72 15,-8 0-30-15,7-7 8 0,1 2 62 16</inkml:trace>
  <inkml:trace contextRef="#ctx0" brushRef="#br0" timeOffset="244946.6288">12713 11342 293 0,'0'-3'472'0,"0"3"45"0,-7 3 43 0,0 4-8 0,1 8-129 0,-7 7-55 0,0 0-30 0,-6 7-19 0,-1 4-31 0,0 4-71 16,-5-1-139-16,5 4-164 0,0 1-122 15,1 3-206-15,-1-4-210 0,0-3-95 0,1 0 14 16,6-1 62-16,0 1 58 0,-1-5 173 16</inkml:trace>
  <inkml:trace contextRef="#ctx0" brushRef="#br0" timeOffset="245689.491">12719 11199 266 0,'6'0'461'0,"1"-4"44"15,0 4 21-15,-1-3-39 0,1 3-195 0,-1 0-117 16,7-3-70-16,0 3-35 0,7 0-18 16,-1 0-14-16,1 0-11 0,0-5-6 15,-1 5-5-15,0 0-8 0,1 0-7 0,-1 0-5 16,-5 0-8-16,5 0-17 0,-6 0-52 15,6 0-120-15,-5 0-175 0,-2 0-92 0,-5-3-44 16,0 3-10-16,-1-5 37 0</inkml:trace>
  <inkml:trace contextRef="#ctx0" brushRef="#br0" timeOffset="245881.9761">12993 11253 182 0,'-7'12'460'0,"7"-5"41"0,0 0 24 0,0-3 12 0,0 0-229 0,7-1-140 16,-1 4-74-16,8-7-41 0,4 4-22 0,-4 0-12 15,11-4-7-15,-5 0-8 0,6 0-21 16,-6 0-62-16,-1 0-147 0,1 0-155 0,-7 0-83 16,0 0-41-16,-6 0-6 0,5-4 50 15</inkml:trace>
  <inkml:trace contextRef="#ctx0" brushRef="#br0" timeOffset="246194.1413">13540 10840 84 0,'13'-3'356'16,"-1"-6"40"-16,2 3 27 0,6-2-13 0,-1 1-135 16,7 3-78-16,0-3-39 0,7 4-21 15,5-1-11-15,-5 0-14 0,7 4-16 0,-8 0-17 16,-7 4-19-16,2 0-10 0,-1 6-2 16,-13 5 4-16,-6 4 3 0,-1-2 3 15,-6 5-1-15,-13 3-7 0,6 2-11 0,-12 2-15 16,-7 1-26-16,0 2-27 0,-7 2-27 15,7-2-63-15,-13-2-165 0,7 2-162 0,-1 2-72 16,1-9-27-16,6 5-4 0,-7-4 49 16</inkml:trace>
  <inkml:trace contextRef="#ctx0" brushRef="#br0" timeOffset="246353.7171">13814 11493 306 0,'19'3'722'0,"-6"4"127"0,-7-3 70 0,-6-1 35 0,0 1-221 16,-6 0-255-16,6 3-237 0,-7-4-231 0,7 5-205 16,-6-4-158-16,12-1-300 0,-6 5-158 15,7-5-61-15,-1 1 61 0,7 0 113 0,7-4 109 16</inkml:trace>
  <inkml:trace contextRef="#ctx0" brushRef="#br0" timeOffset="248248.8428">27744 10906 169 0,'7'-19'467'0,"-7"1"48"15,0 0 32-15,6 4 19 0,-6-1-215 16,0 4-152-16,0 3-80 0,0 1-40 0,0 7 15 16,0 7 40-16,0 4 51 0,0 7 49 15,0 12 42-15,0 3 30 0,-6 7-25 0,6 7-47 16,0 2-55-16,0 2-48 0,6-1-45 16,0 2-36-16,1 0-15 0,6-5-11 15,1-4-4-15,5-5-2 0,0-9 3 0,0-7 7 16,8-4 1-16,-1-10 1 0,6-8 1 15,1-11-2-15,-1-4-5 0,8-11-10 0,-7-3-7 16,5-5-5-16,-5-5-16 0,-7-9-40 16,0-2-78-16,1-7-114 0,-9-4-86 0,2-5-57 15,7 0-62-15,-9 1-76 0,-4 2-76 16,5 3-6-16,-5 13 22 0,-8 3 24 16,0 12 57-16,-6 10 105 0</inkml:trace>
  <inkml:trace contextRef="#ctx0" brushRef="#br0" timeOffset="248606.8833">28259 11953 13 0,'0'23'413'16,"0"-2"62"-16,-7-2 39 0,7-9 26 16,0 3-117-16,0-7-140 0,0-2-81 15,7-4-34-15,-7-4 1 0,6-2 15 0,7-10 9 16,-7-2 4-16,8-4-1 0,5-8-15 16,1-2-29-16,0-8-38 0,-2-4-30 0,2-8-33 15,7-7-24-15,-1 1-14 0,6-9-20 16,-6 2-19-16,0 2-26 0,7 2-31 0,-8 2-43 15,2 3-44-15,-1 9-27 0,-6 3-10 16,-1 7 9-16,1 5 15 0,-8 6 34 0,8 8 29 16,0-1-1-16,-7 9-64 0,-1 5-137 15,2 2-111-15,-8 6-54 0,0 6-22 0,-6 1 21 16,0 1 78-16</inkml:trace>
  <inkml:trace contextRef="#ctx0" brushRef="#br0" timeOffset="248753.4919">28610 11309 97 0,'-20'7'432'0,"8"0"51"0,6 1 26 0,-1 0 16 0,0-1-177 0,1-4-146 0,6 1-87 0,6 0-47 0,1-1-26 0,12 1-20 0,1 0-29 0,-1-1-67 16,7-3-140-16,0 4-160 0,-6-4-83 16,6 0-41-16,0 0-6 0,0 0 48 0</inkml:trace>
  <inkml:trace contextRef="#ctx0" brushRef="#br0" timeOffset="249011.8099">29131 11262 150 0,'7'-5'459'0,"6"1"48"0,-6 1 23 0,-1 0 14 15,7 3-209-15,0 0-152 0,0 0-85 0,7 0-47 16,0 0-22-16,-2 3-13 0,2 0-7 16,7 1-3-16,-9 1-6 0,-4-2-1 0,5 0-3 15,-5 1-3-15,-2 0-7 0,-6-1-14 16,2 1-33-16,-2 0-70 0,-6-1-129 16,6-3-135-16,-12 4-67 0,0-4-26 0,6 0 15 15,-14 3 60-15</inkml:trace>
  <inkml:trace contextRef="#ctx0" brushRef="#br0" timeOffset="249433.7343">29158 11430 151 0,'-7'3'456'0,"7"1"48"0,0 0 24 0,0-1 17 16,7 0-206-16,-1 1-141 0,7-4-67 16,6 5-30-16,8-2-15 0,-7-3-9 0,12 0-9 15,1 0-12-15,5 0-30 0,-5-3-40 16,-1 3-34-16,-5-5-97 0,-1 5-173 0,-7-4-145 15,-6 4-64-15,0 0-18 0,-7 0 3 16,2 0 77-16</inkml:trace>
  <inkml:trace contextRef="#ctx0" brushRef="#br0" timeOffset="251715.8378">28838 11764 42 0,'0'-16'350'16,"0"2"47"-16,0-1 38 0,0 0 13 0,0-2-146 15,0-2-88-15,0 1-49 0,0 3-33 16,-6-3-26-16,6-1-21 0,0 4-12 0,0 4-12 16,0 1-10-16,0-1-9 0,0 3-5 15,0 5-3-15,0-1-4 0,0 1 2 16,0-2 10-16,0 10 30 0,0-2 32 0,0 4 23 16,-7 4 20-16,7 7 8 0,0-3-9 15,0 7-33-15,0 4-32 0,0 0-30 0,0 0-18 16,0 2-19-16,7 2-26 0,-7-4-45 15,6 3-51-15,-6-4-41 0,7-3-30 0,-1 0-41 16,-6-4-64-16,7-2-104 0,-7-5-98 16,0-4-39-16,6 0-12 0,-6-7 20 0,6 0 74 15</inkml:trace>
  <inkml:trace contextRef="#ctx0" brushRef="#br0" timeOffset="251897.3564">28994 11708 257 0,'-6'4'460'0,"-1"3"46"0,-5 4 26 0,-2 4-34 0,2 4-201 16,-8 6-118-16,1 0-70 0,-1 1-42 0,0 3-23 15,7-3-14-15,-6 3-10 0,0 0-5 16,5 1-11-16,1-1-10 0,0 0-18 0,0 1-66 16,0-1-157-16,0 0-156 0,0-3-78 15,0-4-37-15,0-3-7 0,7-8 52 16</inkml:trace>
  <inkml:trace contextRef="#ctx0" brushRef="#br0" timeOffset="252769.0799">29939 11103 294 0,'6'-7'376'0,"8"-4"35"0,-8 4 22 0,7-3-127 15,7-2-99-15,-8-2-52 0,8 3-37 16,6-4-23-16,-6 0-9 0,5 4-12 0,2-4-4 16,-1 4-10-16,0 4-7 0,0-4-6 15,0 4-8-15,1 0-4 0,-9 3-5 0,9 4-3 16,-7 0 3-16,-2 7 5 0,-4 1 16 15,-1 2 17-15,0 9 14 0,-13 3 11 16,0 0 1-16,0 4-3 0,-7 3-22 0,-6 3-14 16,7-3-17-16,-14 5-12 0,8-5-8 15,-8 1-6-15,-7-2-5 0,1 2-26 0,0-1-35 16,1 1-35-16,-8-4-23 0,0-5-68 16,-6 5-154-16,7-4-143 0,-1 0-55 15,1 0-16-15,-1-4-1 0,7-3 53 0</inkml:trace>
  <inkml:trace contextRef="#ctx0" brushRef="#br0" timeOffset="252927.69">29959 11825 337 0,'6'19'510'0,"7"-12"43"0,-6 4 26 0,-1-4-44 0,-6-4-222 0,7 6-125 0,-7-9-77 0,6 3-41 0,-6 0-27 0,0 1-34 0,0 0-33 0,0-1-68 0,0 2-197 0,0-2-159 0,-6 0-80 15,-1 2-23-15,-6-5-3 0,6 2 46 16</inkml:trace>
  <inkml:trace contextRef="#ctx0" brushRef="#br0" timeOffset="264471.2826">27132 10997 334 0,'6'-3'483'0,"-6"-1"38"16,7 1 23-16,-14-2-65 0,7 2-199 16,-6 3-115-16,0 0-54 0,-1 3-19 0,-6 5-2 15,6-1 5-15,1 1 9 0,-8 3 0 16,8 4-16-16,-6-4-7 0,4 3-12 0,8-2-9 15,-6 2-8-15,6-3-6 0,6-1 4 16,2 2-5-16,-2-5-5 0,6 0-7 16,8-4-15-16,0-3-7 0,6 0-11 0,0-6-11 15,6-2-4-15,-6-3-1 0,1 0 4 16,-1-7 6-16,-7 4 25 0,1-2 43 0,-7-1 50 16,-6-2 59-16,-1 4 58 0,-6 0 35 15,-6 1 15-15,-1 3-13 0,-6 4-28 0,-7-4-49 16,7 7-50-16,-7 1-37 0,1 3-37 15,-1 0-42-15,2 3-70 0,4 5-161 16,1-5-153-16,6 4-122 0,1 1-206 0,-1-1-174 16,1-3-51-16,6 3 96 0,0 1 116 15,6-8 105-15,-6 3 200 0</inkml:trace>
  <inkml:trace contextRef="#ctx0" brushRef="#br0" timeOffset="265238.2152">27438 9074 128 0,'0'-7'460'0,"-6"7"54"0,6-4 28 16,-8 4 14-16,-4-3-187 0,6 6-158 0,-1 1-84 15,-6 0-42-15,6 3-19 0,-5 3-9 16,4 2-6-16,8-1-9 0,0 0-5 0,0-1-6 16,8 5 0-16,4-4 7 0,1-3 12 15,7 0 20-15,0-1 21 0,6-4 10 16,-7-3 3-16,1 0-5 0,6-3-12 0,-7-2-22 15,-6-2-21-15,0 0-20 0,1-4-29 16,-8 0-31-16,0-4-42 0,-6 1-43 0,0 3-32 16,-6-7-20-16,0 3-29 0,-8-1-98 15,1 6-157-15,-6-5-63 0,-1 5-23 16,7 2-6-16,-7-3 30 0,8 4 116 0</inkml:trace>
  <inkml:trace contextRef="#ctx0" brushRef="#br0" timeOffset="265994.2137">27471 6481 29 0,'-7'10'404'0,"7"2"58"0,-6 2 36 0,6-3 24 15,-7 3-144-15,7 1-137 0,-7 0-90 0,7-1-53 16,0 2-33-16,0-2-21 0,0-2-9 16,7-2-7-16,0 0 0 0,-1 2 5 0,7-8 6 15,0-1 12-15,6 1 10 0,1-8 13 16,0 1 6-16,-1-5 4 0,1-3-4 15,-7 0-11-15,0-4-17 0,0-2-18 0,-1-6-22 16,-4 5-23-16,-2-8-25 0,-6 4-23 16,0 0-23-16,-6 4-15 0,-2-1-3 15,2 1-12-15,-6 4-59 0,-2 3-139 0,-5 0-127 16,-1 3-62-16,7 5-29 0,-6-1 2 16,-1 0 64-16</inkml:trace>
  <inkml:trace contextRef="#ctx0" brushRef="#br0" timeOffset="266653.9585">27666 5297 40 0,'-7'-4'427'0,"1"1"60"16,0 3 36-16,-2-4 21 0,2 0-143 0,-6 1-157 16,5-1-94-16,0 4-52 0,1 0-27 15,-1-3-11-15,1 3-4 0,6 0-2 16,0 0 4-16,-6 3 9 0,6-3 12 0,0 7 9 16,0-3 6-16,0 0 3 0,0 7-6 15,0-3-9-15,6-1-13 0,0 0-12 0,1 0-5 16,6 1-6-16,0-1-1 0,-1-4-3 15,8 2 1-15,0-5 4 0,-1 0 1 0,-5-5-6 16,5 2-1-16,-6-4-4 0,0-4-11 16,0 0-4-16,-6-1-11 0,-1 1-10 15,-6-3-17-15,0-1-27 0,0 0-29 0,-6 4-42 16,-8-4-39-16,2 5-28 0,-1 3-18 16,-7-1-6-16,0 1-94 0,-5 2-171 15,-1 5-68-15,-7 5-21 0,7 2-3 0,-7 1 16 16,7 3 115-16</inkml:trace>
  <inkml:trace contextRef="#ctx0" brushRef="#br0" timeOffset="268171.5928">3399 11994 23 0,'-6'-11'421'0,"6"-4"62"15,-7 0 35-15,1 1 24 0,0 3-124 0,-2-1-143 16,2 2-71-16,0 2-29 0,-1 1-20 16,7 3-12-16,-7 4 5 0,7 4 46 0,0 8 36 15,0 6 28-15,0 7 31 0,7 8 16 0,0 7-5 16,-1 7-64-16,8 5-63 0,-2 3-56 15,8 5-43-15,5 1-29 0,2-6-17 16,12-3-13-16,0-6-2 0,6-9-5 0,1-10 0 16,6-10 1-16,0-9 3 0,1-11-3 15,-1-12-2-15,-7-3-3 0,0-12-2 0,1-3-2 16,-13-3-5-16,6-5-4 0,-13 1-17 16,-6-4-47-16,-1 1-111 0,-6-6-132 0,-6 2-82 15,-1-4-92-15,0-4-124 0,1 7-121 16,-7 0 1-16,0 8 73 0,0 7 52 15,0 8 79-15,0 6 134 0</inkml:trace>
  <inkml:trace contextRef="#ctx0" brushRef="#br0" timeOffset="268620.8406">4187 13302 287 0,'-6'-11'476'0,"6"0"43"0,0 0 24 15,-6-4-44-15,6 1-190 0,0-8-118 0,0 0-55 16,0-4-15-16,6-4 12 0,0 1 13 16,1-7 7-16,-1-5 3 0,7-3-3 0,0-3-14 15,7-5-26-15,-7-3-23 0,6-3-17 16,1 2-19-16,6-2-19 0,-7 8-15 0,8-2-12 15,-7 4-8-15,-1 8-12 0,0 3-18 16,-6 8-33-16,7 4-43 0,-7 6-42 16,-7 1-31-16,7 11-18 0,-6-1-2 0,-1 5-7 15,1 6-61-15,-7 5-128 0,0 2-85 16,-7 9-40-16,1-4-12 0,-7 6 20 0,0-3 96 16</inkml:trace>
  <inkml:trace contextRef="#ctx0" brushRef="#br0" timeOffset="268773.5677">4246 12641 66 0,'-14'12'433'0,"8"-4"57"0,0-1 31 0,6-3 17 0,0-1-162 0,6 0-158 0,0-3-98 0,8 0-53 0,6-3-30 0,5 0-16 0,1-1-9 0,7 0-6 0,-7-2-16 0,7 1-43 0,-1 2-75 0,1-1-108 0,-1-1-148 0,-12 5-79 15,6 0-31-15,-7 5 17 0,1-1 62 16</inkml:trace>
  <inkml:trace contextRef="#ctx0" brushRef="#br0" timeOffset="268991.0538">4845 12491 331 0,'7'-7'495'0,"6"1"42"0,-7 2 20 0,0-4-43 15,8 1-223-15,-2 4-126 0,2-6-72 0,-1 6-38 16,-1 0-21-16,8-1-22 0,-6 4-19 16,5-4-17-16,-6 8-23 0,0-4-43 15,-7 4-76-15,8-1-99 0,-14 5-141 0,0-1-67 16,0 4-21-16,-8 0 19 0,2-1 64 16</inkml:trace>
  <inkml:trace contextRef="#ctx0" brushRef="#br0" timeOffset="269114.2843">4897 12614 14 0,'0'10'407'0,"-6"-2"62"0,6-1 39 0,6-5 21 0,0 7-136 0,8-9-151 0,5 3-101 0,1-3-62 16,0-3-54-16,5-1-88 0,1-1-149 0,0 3-159 0,1-2-85 0,-8 1-43 0,7-1-7 0,-6 0 53 0</inkml:trace>
  <inkml:trace contextRef="#ctx0" brushRef="#br0" timeOffset="269443.2269">5509 12225 244 0,'0'-9'509'0,"7"3"48"0,-1-1 25 15,-6 7 17-15,7 4-245 0,-7 3-133 0,0 4-81 16,0 7-36-16,7 4-18 0,-7 4-13 15,0 6-17-15,0 2-17 0,6 2-10 16,-6 1-8-16,6-1-9 0,1 1 1 0,6-7 3 16,0-5 35-16,0-6 51 0,0-5 46 15,7-7 49-15,-1-7 39 0,7-7 16 0,-6-4-21 16,6-7-46-16,-1-8-41 0,-5-3-45 16,6-4-41-16,-6 0-38 0,-1-7-49 15,-5-1-89-15,-2-3-112 0,-5 0-84 0,6 0-49 16,-6-3-27-16,-7 6-13 0,6 1 8 15,0 6 12-15,2 9-25 0,-2 0-69 16,-6 10-26-16,0 8 15 0,6 3 55 0,-6 11 84 16</inkml:trace>
  <inkml:trace contextRef="#ctx0" brushRef="#br0" timeOffset="269698.3626">6167 12547 230 0,'13'-11'530'0,"0"3"81"0,-7 2 57 0,2-2 53 0,-2 5-188 0,-6-1-90 0,6 0-71 0,-6 4-49 0,0 0-36 0,0 4-40 0,-6 0-61 16,6 7-57-16,-6 0-45 0,6 3-31 16,0 4-20-16,0 1-12 0,0-1-8 15,0 1-5-15,0-1-7 0,0 4-20 0,6-5-36 16,0-1-66-16,-6-2-109 0,7 0-92 15,-7 1-72-15,6-7-143 0,-6 3-167 0,7-8-42 16,-7 4 52-16,6-2 60 0,-6-5 59 16,0 3 154-16</inkml:trace>
  <inkml:trace contextRef="#ctx0" brushRef="#br0" timeOffset="270251.1954">6955 12214 186 0,'13'0'523'0,"-13"7"92"0,6 5 62 16,-6 2 37-16,-6 8-207 0,6 0-158 15,-6 7-119-15,6-3-85 0,-7 6-59 0,7-2-37 16,-6 3-32-16,6 0-50 0,0-4-59 16,-7 4-47-16,7-7-27 0,0-1-21 15,0-3-12-15,0-3-8 0,0-6-35 0,0-1-85 16,-7-1-112-16,1-7-55 0,0 0-14 16,-8-1 25-16,2-6 76 0</inkml:trace>
  <inkml:trace contextRef="#ctx0" brushRef="#br0" timeOffset="270387.8371">6734 12540 280 0,'0'-7'491'0,"0"-1"43"0,6 1 26 0,7 3-14 0,1-3-231 0,5 3-132 0,7-3-78 0,0 2-46 0,13-2-38 0,-7 1-26 0,8-6-47 0,-1 5-122 0,0 0-197 0,-1-4-103 0,-5 3-45 0,0 2-19 0,0 1 19 0,-1-2 108 15</inkml:trace>
  <inkml:trace contextRef="#ctx0" brushRef="#br0" timeOffset="270722.9341">7568 12291 222 0,'6'0'526'0,"-6"-4"103"0,0 4 122 0,0 0 117 0,-6 4-158 0,-2 2-96 0,-4 3-82 0,-1 1-82 0,-7 5-112 0,0 0-112 0,1 3-92 16,0 1-66-16,-1 2-48 0,1 2-44 0,5-3-45 15,-5 3-46-15,6-2-43 0,0-1-29 16,7-6-26-16,-1 1-5 0,7-4 18 0,0-4 21 16,7-7 18-16,-1-4 10 0,7 1 20 15,0-12 12-15,6 1 2 0,-5-1 8 16,5-3 18-16,-6-1 18 0,7-4 22 0,-7 9 29 16,-1-4 37-16,2 7 46 0,-1 0 65 15,0 8 65-15,0-1 52 0,-1 4 31 0,2 4 7 16,-1 3-20-16,-6 4-48 0,5 3-52 15,1 5-52-15,-6 4-53 0,6-3-65 0,0 7-136 16,0-5-151-16,0 3-113 0,0-3-202 16,0 0-188-16,1-3-70 0,-2-5 62 0,1-3 111 15,0 1 93-15,6-9 189 0</inkml:trace>
  <inkml:trace contextRef="#ctx0" brushRef="#br0" timeOffset="270912.9362">8186 11730 240 0,'13'-11'538'0,"0"11"98"0,0 11 78 0,-7 15 77 0,-6 7-201 0,0 11-123 16,8 7-110-16,-8 8-97 0,0 3-152 16,-8 4-175-16,8 3-138 0,0 5-92 15,8-5-153-15,-8-3-173 0,6-7-54 0,0-3 33 16,1-9 39-16,-1-7 44 0,-6-7 127 15</inkml:trace>
  <inkml:trace contextRef="#ctx0" brushRef="#br0" timeOffset="271062.0481">7828 12306 516 0,'0'-12'828'0,"6"-2"103"0,14 3 52 0,6 0 29 0,19 3-306 0,8-3-333 0,12 5-283 0,6-2-256 0,8-3-235 0,-8 4-302 0,-6-1-157 0,1 0-62 0,-8 6 52 16,0-3 130-16,-5 5 171 0</inkml:trace>
  <inkml:trace contextRef="#ctx0" brushRef="#br0" timeOffset="275140.0343">3607 13815 393 0,'-6'-26'463'0,"0"3"42"0,-8 2 27 16,8 3-122-16,0-1-143 0,-1 5-87 15,7-1-46-15,-7 4-22 0,7 1-11 0,-6 2-7 16,6 4-9-16,0 1-5 0,6-1 10 16,1 4 23-16,0 4 26 0,13 6 23 15,-8 2 22-15,8 6 12 0,-1 1-19 0,1 6-31 16,-1 0-40-16,7 5-28 0,-6-4-24 16,6 3-18-16,-7-4-10 0,7 2-12 0,-6-6-1 15,0-3 1-15,-1 1 7 0,1-8 15 16,-8 0 16-16,2-8 21 0,-1-3 7 0,-1-3 3 15,2-8-6-15,-2 0-17 0,2-12-18 16,-8 1-20-16,7-3-13 0,-6-5-18 0,0-2-41 16,-1-5-73-16,-6-2-95 0,6-3-81 15,-6 3-53-15,6-5-24 0,-6 7 5 0,8 0 33 16,-8 5 36-16,6 5-18 0,-6 5-83 16,0 7-70-16,0 5-25 0,0 6 8 15,0 4 42-15,0 4 93 0</inkml:trace>
  <inkml:trace contextRef="#ctx0" brushRef="#br0" timeOffset="275688.6216">4363 14393 307 0,'-7'8'399'16,"7"-5"28"-16,0 1 22 0,-6 3-113 15,6-3-113-15,0-1-67 0,-7 2-30 0,7-2-14 16,0 1-10-16,0-4-10 0,0 0-3 15,0 0-8-15,0-4-7 0,0 1 2 16,7-5 15-16,-7-3 21 0,0-4 17 0,6-3 15 16,-6 0 14-16,0-8-3 0,7 0-12 15,0-7-26-15,-7-3-33 0,6-4-30 0,-6-9-25 16,6 2-16-16,2-1-17 0,4 1-15 16,-5 3-9-16,6-1-13 0,0 6-26 0,-1 2-36 15,8 5-37-15,-7 2-27 0,0 4-10 16,7 8-11-16,-7 3-30 0,0 4-72 15,0 0-128-15,0 8-68 0,-7 3-32 0,-6 3-6 16,7 2 40-16,-7 5 103 0</inkml:trace>
  <inkml:trace contextRef="#ctx0" brushRef="#br0" timeOffset="275840.2166">4409 13933 381 0,'-13'10'487'0,"7"0"35"0,-2-2 20 0,8-4-89 0,0 3-196 0,8-7-118 0,-2 0-65 0,7 0-35 0,6-3-17 0,0-1-12 0,1 0-14 0,6-4-34 0,1 2-79 0,-1-2-129 0,-1 5-148 16,-5-5-78-16,6 4-33 0,-6 1 9 15,-7-2 65-15</inkml:trace>
  <inkml:trace contextRef="#ctx0" brushRef="#br0" timeOffset="276025.7199">4858 13803 195 0,'7'-7'480'0,"-1"4"47"0,-6-1 24 0,6 0 16 0,-6 4-230 0,0 0-145 0,0 4-81 0,8 0-46 0,-8-1-19 0,0 4-16 0,6 1-9 0,-6-1-15 0,0 1-18 0,6 3-13 0,-6-4-20 0,6 1-43 16,1-5-84-16,0 4-108 0,-1-7-133 15,-6 4-68-15,13-8-25 0,-7 0 23 0,2-2 71 16</inkml:trace>
  <inkml:trace contextRef="#ctx0" brushRef="#br0" timeOffset="276194.269">5060 13719 71 0,'7'3'444'0,"-7"5"59"0,0 3 37 0,-7 4 31 0,0 3-131 0,1 8-129 0,-8 3-41 0,8 4-21 0,-6 7-14 0,-2 1-19 0,1-1-39 0,7 4-80 0,-8 0-112 0,2-4-88 0,6 1-60 0,-2-9-40 0,2 2-21 0,0-5-13 15,-1-4-43-15,7-3-92 0,-6-2-90 16,6-7-44-16,0 1-11 0,0-9 26 0,6-2 84 16</inkml:trace>
  <inkml:trace contextRef="#ctx0" brushRef="#br0" timeOffset="276389.7476">5471 13906 259 0,'12'-4'597'0,"-5"1"77"0,-1 0 36 0,1-2 21 0,6 3-244 15,0-3-191-15,0 1-190 0,0 1-132 0,6-5-78 16,-6 5-73-16,1-5-118 0,5 5-149 16,-12 0-102-16,5 3-20 0,-5-5 4 0,0 5 31 15,-1 0 98-15</inkml:trace>
  <inkml:trace contextRef="#ctx0" brushRef="#br0" timeOffset="276509.4273">5555 13965 93 0,'-7'11'454'0,"1"0"56"0,12-4 28 0,1 1 16 0,6-5-169 0,6 1-175 0,7-4-126 0,7 0-203 0,-1-4-212 15,1 1-114-15,7-2-59 0,-2-2-28 0,1 4 9 0</inkml:trace>
  <inkml:trace contextRef="#ctx0" brushRef="#br0" timeOffset="277175.6443">6317 13491 29 0,'6'-2'432'0,"-6"2"58"16,-6 2 30-16,6 3 21 0,0 7-117 15,-6 5-166-15,-1 5-75 0,7 8-15 0,0 2 2 16,0 2 13-16,0 6 3 0,7-1 1 15,-1 3-8-15,7-6-19 0,0-3-3 16,0 0 13-16,13-8 24 0,-6-2 21 0,0-9 16 16,5-3 2-16,1-7-16 0,0-8-35 15,0-7-44-15,1-3-39 0,-1-9-36 0,-1-6-28 16,-5 0-13-16,6-8-16 0,-6 0-29 16,-1-3-49-16,-5 0-102 0,-2 0-127 0,1-4-103 15,0 0-52-15,0 4-26 0,1 0-38 16,-8 6-47-16,7 5-34 0,-6 7 15 0,-1 7 13 15,0 5 23-15,-6 10 73 0</inkml:trace>
  <inkml:trace contextRef="#ctx0" brushRef="#br0" timeOffset="277583.5536">6988 13800 11 0,'0'-4'424'15,"6"1"67"-15,-6-1 38 0,0 4 24 0,0 0-114 16,0 0-137-16,0 0-66 0,0 4 1 16,0-1 34-16,0 4 21 0,0 5 0 0,0-1-17 15,6 0-41-15,-6 4-62 0,0-1-68 16,0 0-54-16,0 2-62 0,0-6-83 0,0 5-93 15,0 0-73-15,0-4-61 0,0 0-128 16,0 0-171-16,0-4-44 0,0 4 26 16,0-8 36-16,0 1 41 0,8-1 125 0</inkml:trace>
  <inkml:trace contextRef="#ctx0" brushRef="#br0" timeOffset="278042.7602">7268 13771 240 0,'0'-5'443'0,"0"5"42"16,0-2 27-16,0 2-54 0,6 0-148 16,-6 2-118-16,0 6-75 0,0 0-38 15,6 3-24-15,-6-1-18 0,8 5-16 0,-8-4-5 16,6 4-4-16,-6-1-5 0,6 1-2 16,-6 1-5-16,7-3-7 0,-7-1-22 0,6-2-51 15,-6 2-94-15,7-5-132 0,-7-3-121 16,7-1-62-16,-1-3-14 0,0-3 32 0,-6-1 84 15</inkml:trace>
  <inkml:trace contextRef="#ctx0" brushRef="#br0" timeOffset="278213.7722">7495 13730 396 0,'8'-3'499'0,"-8"3"60"0,0 3 76 0,0 8 3 0,-14 7-118 0,1 8-52 0,0 4-30 0,-13 2-38 0,7 10-63 0,-7-3-94 0,-1 5-91 16,1 0-90-16,0 4-114 0,7-4-132 0,-7-5-107 0,0 3-77 0,7-6-152 0,-1 1-193 0,0-5-43 16,7-2 48-16,7-5 64 0,-8-2 52 15,14-2 144-15</inkml:trace>
  <inkml:trace contextRef="#ctx0" brushRef="#br0" timeOffset="279113.063">8075 13572 194 0,'6'5'466'15,"2"-2"45"-15,-2 1 32 0,-6 7 23 16,6 0-225-16,-6 4-131 0,0 7-70 0,0-4-40 15,0 4-28-15,0-3-23 0,0 1-18 16,0 3-12-16,0-4-14 0,0-1-18 0,0 0-15 16,0-3-16-16,0-1-26 0,-6-3-76 15,6 1-138-15,-6-6-141 0,-8 2-69 0,8-5-28 16,-7-3 2-16,0-3 64 0</inkml:trace>
  <inkml:trace contextRef="#ctx0" brushRef="#br0" timeOffset="279249.719">7945 13694 210 0,'13'-15'476'0,"0"4"42"0,14 4 28 0,-9-1 24 0,15 1-234 0,-1 4-136 0,8-1-77 0,-1 4-57 0,0 0-51 0,7 0-132 0,-7 4-229 0,0-4-123 0,-7 7-61 0,1 1-18 0,-1-1 5 0,1 0 100 0</inkml:trace>
  <inkml:trace contextRef="#ctx0" brushRef="#br0" timeOffset="280041.6018">9326 13464 183 0,'13'-9'399'0,"-7"2"50"16,1-4 34-16,0 4-47 0,-1-4-131 0,-6 4-89 16,6-1-63-16,-6 1-46 0,-6 0-26 0,0 0-14 15,-8-1-8-15,-5 8-1 0,-1 0 6 16,1 0 18-16,-7 3 23 0,-6 5 18 16,-1 3 6-16,0 4-2 0,7 0-8 0,-6-1-18 15,6 0-27-15,-1 5-28 0,1-4-16 16,6 4-15-16,8-5-15 0,5 0-21 15,1 1-24-15,6-4-19 0,13-4-20 0,-1-4-16 16,8-3-10-16,6-3 1 0,1-1 14 16,11-7 13-16,-5 1 18 0,6-6 19 0,1 6 20 15,-8 0 21-15,7-2 15 0,-7 7 20 0,-5 10 40 16,-1 2 60-16,0 8 72 0,-1 7 66 16,-11 7 56-16,5 8 34 0,-12 3 1 15,-1 8-31-15,1 3-57 0,-14 7-62 0,1 5-58 16,-8-5-48-16,2 5-39 0,-8-9-27 15,1-2-13-15,-7-8-2 0,6-4 3 0,0-7 2 16,-5-3 7-16,5-5 4 0,0-7-1 16,1-3-3-16,-1-8-6 0,0-7-5 0,8-7-10 15,-1-4-8-15,6-11-13 0,7-7-21 16,0-8-35-16,0-3-47 0,7-8-60 0,6-3-108 16,7-4-99-16,5 0-67 0,8 1-22 15,0 2-21-15,6 1-72 0,-7 3-82 0,7 5 4 16,-7 9 29-16,1 1 26 0,-7 12 51 15,0 2 125-15</inkml:trace>
  <inkml:trace contextRef="#ctx0" brushRef="#br0" timeOffset="281206.1756">10172 12764 259 0,'14'-12'480'0,"-8"5"41"0,7-1 22 16,-13 5-6-16,7 3-231 0,-7 3-107 16,-7 12-32-16,0 4 31 0,1 10 58 0,-6 4 63 15,-8 6 47-15,0 10 11 0,1 6-16 0,-1 3-54 16,-6 8-70-16,7 0-72 0,-1 1-59 16,6-6-38-16,8-2-28 0,6-4-16 15,0-8-8-15,14-6-7 0,4-4-5 0,2-8-17 16,13-4-32-16,-7-10-73 0,7-1-118 15,5-9-110-15,-5-2-70 0,-1-6-83 0,-5-2-149 16,-1-2-94-16,-6 0 26 0,-14-4 64 16,0 0 47-16,-6 0 84 0</inkml:trace>
  <inkml:trace contextRef="#ctx0" brushRef="#br0" timeOffset="281358.2227">9886 13272 291 0,'0'-7'565'0,"0"0"75"0,13-1 52 0,6 1 41 0,14 0-251 0,-1 4-160 0,21-5-105 0,-1 1-89 0,13-1-128 0,7 1-106 0,-1-5-214 0,-6 5-221 0,1 0-118 0,-8 3-42 0,0-3 43 0,-12 3 49 0,0 4 182 0</inkml:trace>
  <inkml:trace contextRef="#ctx0" brushRef="#br0" timeOffset="283291.2521">11801 13584 329 0,'-13'3'645'0,"7"-6"93"0,-2 3 51 0,16-4 28 15,-2-4-271-15,7 5-181 0,13-1-159 16,6-3-91-16,1 0-47 0,13 0-29 0,-1-1-40 16,7 0-75-16,-7 2-91 0,8 2-61 15,-8-3-78-15,-5 4-157 0,-1-2-160 0,-13 2-36 16,-7 3 34-16,-6 3 31 0,-6 2 59 15</inkml:trace>
  <inkml:trace contextRef="#ctx0" brushRef="#br0" timeOffset="283429.8826">11782 13818 274 0,'0'11'530'0,"0"-3"46"0,12-8 26 0,8 3 16 0,13-6-271 0,5-1-178 0,15-3-114 0,6-1-114 0,-2 1-237 0,9-1-159 0,-8 5-79 0,1-4-26 0,-13 3-1 0,-7 0 58 0</inkml:trace>
  <inkml:trace contextRef="#ctx0" brushRef="#br0" timeOffset="286026.4116">13468 13371 407 0,'0'-14'494'0,"-7"-2"37"0,-5 6 20 0,-2-1-90 15,2 7-206-15,-2 4-107 0,1 7-50 16,-7 4-20-16,8 8 5 0,-8 3 21 0,1 4 23 16,5 3 16-16,8 0 3 0,0 3-2 15,6 2-19-15,6-1-25 0,0 0-30 16,14-3-24-16,7-5-13 0,5-6-14 0,1-5-9 15,12-3 4-15,-6-11 8 0,7-4 4 16,0-7 14-16,-7-6 6 0,-1-2 10 0,-5-4-2 16,-1-2-7-16,-12-4-5 0,-7 0-19 15,-13-4-16-15,0-1-24 0,-13 2-36 0,-7 2-41 16,-6 1-50-16,1 7-50 0,-9 3-32 16,2 5-36-16,-1 3-129 0,1 4-143 15,6 7-50-15,-7 7 4 0,14 0 14 0,-1 4 36 16</inkml:trace>
  <inkml:trace contextRef="#ctx0" brushRef="#br0" timeOffset="286698.4376">15167 13225 130 0,'0'-11'462'16,"0"7"53"-16,0-3 32 0,0 3 28 0,0 4-136 15,-6 4-83-15,6 0-10 0,-6 10 18 16,6 1 19-16,-7 7 16 0,1 3-28 0,-1 6-74 16,1 1-70-16,-1 0-66 0,-5 5-48 15,4 0-44-15,-4 0-49 0,5-1-63 0,-6 1-86 16,7-4-116-16,-1-4-103 0,1 0-61 15,0-7-26-15,-2 0-38 0,2-7-78 0,0-5-55 16,-1-2 10-16,-6 1 16 0,0-9 19 16,0 0 68-16</inkml:trace>
  <inkml:trace contextRef="#ctx0" brushRef="#br0" timeOffset="286843.3915">14862 13565 63 0,'19'-14'444'0,"7"3"56"0,0-1 31 0,7-2 22 0,12 3-143 0,1-1-175 0,7 2-95 0,-2 0-67 0,1-2-40 0,1 5-96 0,-2-1-208 0,2 5-149 0,-15-4-80 0,-5 7-30 0,-1-4-10 0,-5 4 63 0</inkml:trace>
  <inkml:trace contextRef="#ctx0" brushRef="#br0" timeOffset="288399.89">16424 13075 247 0,'0'-4'520'16,"0"4"65"-16,-6 4 88 0,6 4 101 15,-6 2-190-15,6 8-103 0,-6 4-45 0,-2 4-28 16,2 4-56-16,6 2-80 0,-6 1-58 16,-1 0-50-16,1 3-46 0,6-2-35 0,-7 2-30 15,0-2-20-15,1-2-18 0,0 0-23 16,0-1-42-16,6-2-94 0,-8 0-148 0,2-3-109 16,6 0-96-16,-6-5-180 15,-1-2-143-15,1-5-3 0,-1 2 94 0,7-10 82 16,-7-2 87-16</inkml:trace>
  <inkml:trace contextRef="#ctx0" brushRef="#br0" timeOffset="288671.3992">16698 13173 103 0,'14'-3'460'0,"-8"3"76"0,-6 7 72 0,-6 7 77 0,-2 9-109 0,2 6-117 0,-6 5-44 0,5-2-24 0,0 0-38 0,1 5-56 0,-1-3-56 0,7-5-58 0,7 1-44 0,-1-5-48 0,8-3-28 16,4-7-17-16,2-4-8 0,7-8-7 16,-1-3-11-16,0-3-6 0,-1-8-2 0,-5 0-5 15,6-8-2-15,-13-3-8 0,0-4-13 16,0-2-27-16,-7-2-47 0,-12-3-67 0,0 0-84 16,-1-1-74-16,-6 6-49 0,-6 2-13 15,-1 1 13-15,0 3 25 0,-5 3-11 0,-1 8-75 16,6 0-73-16,-6 3-33 0,7 5-8 15,-1 3 23-15,7 3 83 0</inkml:trace>
  <inkml:trace contextRef="#ctx0" brushRef="#br0" timeOffset="289001.7547">16347 12774 286 0,'-33'11'477'0,"1"4"45"0,-8 7 38 15,1 8 2-15,0 2-185 0,1 9-81 16,-2 2-23-16,1 8-5 0,0 8-9 15,7 0-26-15,-1 7-41 0,1 0-44 0,12-4-46 16,0 4-37-16,14-8-29 0,6 1-25 0,6-4-31 16,1-8-48-16,12-5-69 0,7-3-69 15,7-6-42-15,-1-7-48 0,7 0-111 16,1-12-154-16,5-2-36 0,1-5 10 0,-1-7 13 16,8 0 41-16,-1-7 125 0</inkml:trace>
  <inkml:trace contextRef="#ctx0" brushRef="#br0" timeOffset="289295.7244">16894 12752 105 0,'0'-15'445'0,"-7"9"48"0,7-3 27 15,0 9 18-15,0 0-174 0,7 9-147 16,-1 5-69-16,13 5-10 0,1 6 29 0,7 4 44 16,-1 8 36-16,6 7 23 0,1 3-4 15,-7 4-28-15,6 5-52 0,-13 2-56 16,1 1-48-16,-13 4-36 0,6-9-21 0,-13 0-25 16,0 2-34-16,-7-9-64 0,-6-2-80 15,1-1-71-15,-8-8-43 0,0 1-119 0,1-4-183 16,-7-4-59-16,0-7 17 0,-1 0 36 0,7 0 28 15,-5-8 124-15</inkml:trace>
  <inkml:trace contextRef="#ctx0" brushRef="#br0" timeOffset="289609.7695">17877 12858 224 0,'20'-25'483'0,"-7"3"49"16,-6 4 27-16,-1 3 17 0,-6 8-236 0,-6 2-100 16,-14 13-16-16,0 3 26 0,-6 12 46 15,0 2 52-15,-6 8 35 0,-1 7 3 0,1 4-36 16,6 8-57-16,-7 2-62 0,13 9-66 15,0-5-53-15,1 5-53 0,13-6-47 0,-1-1-54 16,7-5-86-16,0-3-141 0,13-4-124 16,0-4-78-16,1-7-147 0,12-7-176 15,-7 0-35-15,7-8 74 0,6-7 90 16,1 0 70-16,6-4 154 0</inkml:trace>
  <inkml:trace contextRef="#ctx0" brushRef="#br0" timeOffset="290627.0645">17864 13056 106 0,'0'-3'399'0,"0"-1"65"0,6 1 39 15,-6 3-30-15,0-5-115 0,0 5-114 16,0 0-79-16,0 0-32 0,0 5 15 0,0 2 53 16,0 0 75-16,0 4 63 0,7 1 45 15,-7-2 18-15,7 5-20 0,-1-1-45 0,1 1-70 16,-1 0-59-16,8-1-51 0,-2 1-45 15,2 0-31-15,-2-4-27 0,1 3-20 16,1-7-11-16,4 5-8 0,2-5-7 0,-6 0-10 16,5 0-25-16,1-3-47 0,-1 0-105 15,1-4-157-15,-1 0-110 0,-6 0-117 0,1 0-194 16,-8 0-110-16,0-4 20 0,1 4 112 16,-1-7 86-16,1-1 116 0</inkml:trace>
  <inkml:trace contextRef="#ctx0" brushRef="#br0" timeOffset="290842.855">18261 12983 5 0,'7'-11'454'0,"-7"-3"90"0,0 2 56 0,0 5 30 0,-7 0-73 0,7 7-129 0,0 0-46 0,0 4-16 0,-6 6-2 0,6 5 10 0,0 3-13 0,0 5-61 0,-6 2-70 0,6 4-62 0,-7 8-49 0,0 0-37 0,-5-1-33 0,4 5-28 0,-4-1-35 0,-1 4-56 15,6-4-77-15,1-3-115 0,-1-4-111 16,1 0-63-16,0-3-55 0,6-5-113 0,-8-3-115 16,8-8 10-16,0 5 59 0,8-9 44 15,-2-2 61-15,0-1 149 0</inkml:trace>
  <inkml:trace contextRef="#ctx0" brushRef="#br0" timeOffset="291030.803">18470 13503 96 0,'13'0'625'0,"-7"0"180"0,1-3 120 0,-7 3 87 0,7 3-99 0,-7-3-192 0,0 8-226 0,0-5-168 0,6 1-117 0,-6 3-81 0,0 1-55 0,6-1-40 0,-6-3-32 0,7 3-42 0,-7 0-77 0,7-3-182 0,-7 3-135 0,6-4-161 0,-6 2-239 15,0-5-105-15,0 0 0 0,-6 3 141 0,6-6 114 16,-7 3 156-16</inkml:trace>
  <inkml:trace contextRef="#ctx0" brushRef="#br0" timeOffset="291352.8639">18789 13115 183 0,'6'-12'479'0,"8"2"57"0,-8 0 40 0,7-2 35 0,0 5-190 0,0-1-103 0,0 1-27 0,6 4-6 16,-5-2 4-16,5 3-1 0,1 2-17 16,-8 2-31-16,2 3-43 0,-1 2-31 0,-7 4-21 15,1 8-16-15,-7-2-9 0,0 2-5 16,-7 6-7-16,-6 4-8 0,-7 5-8 0,2-1-9 16,-2-1-7-16,0 1-9 0,1 1-9 15,-1-5-8-15,1 0-11 0,5 1-10 0,8-9-8 16,0 2-6-16,-2-3-6 0,16 0-5 15,-2-6-8-15,0 1-13 0,8-8-27 16,5 4-42-16,1-7-95 0,6-4-159 0,0 0-109 16,7-4-119-16,-8 0-183 0,1-3-120 15,7 0 7-15,-13 0 115 0,6-4 90 0,0 0 118 16</inkml:trace>
  <inkml:trace contextRef="#ctx0" brushRef="#br0" timeOffset="291709.7316">19369 12994 264 0,'0'3'483'15,"0"-3"45"-15,-7 5 40 0,7-2 15 16,-7 8-198-16,1 0-81 0,6 3-7 0,-7 5 19 16,1-1 9-16,6 1 4 0,0 3-21 15,6-4-39-15,-6 4-61 0,7-4-56 0,6-4-46 16,-6 5-44-16,5-4-49 0,2-4-80 15,-1 0-134-15,0-4-110 0,0-3-82 0,-1-4-150 16,2-4-192-16,-8 0-50 0,8-3 66 0,-2 0 71 16,-5-4 61-16,-1 0 142 0</inkml:trace>
  <inkml:trace contextRef="#ctx0" brushRef="#br0" timeOffset="291904.7844">19642 12855 252 0,'0'0'566'0,"7"3"157"0,-7 5 128 0,0 7 93 0,0 7-193 0,-7 7-106 0,1 0-109 0,-8 4-138 0,2 7-114 0,-2-3-87 0,2 7-67 0,-2 0-52 0,1 0-34 0,1 3-24 0,-8 0-27 0,7-5-27 0,0 2-31 0,0-8-42 0,0 0-64 0,6-2-132 16,1-9-114-16,6 1-64 0,-6-8-111 0,6-4-179 15,0-2-63-15,0-5 71 0,0-3 92 16,6-4 66-16,0 0 130 0</inkml:trace>
  <inkml:trace contextRef="#ctx0" brushRef="#br0" timeOffset="292171.7995">19864 12701 238 0,'6'-15'494'0,"0"-3"44"0,2 8 26 0,-2-2 19 0,6 5-233 0,8 7-91 0,0 0 10 0,5 7 55 0,2 8 69 0,5 7 54 0,-6 3 18 16,7 8-19-16,-7 11-66 0,0 4-84 0,-7 8-79 15,-12 5-64-15,-7 5-44 0,0 4-30 16,-13-1-25-16,-6 4-16 0,-7-4-16 0,-7-2-19 16,-7-1-26-16,-5-5-30 0,0-1-38 15,-1-5-113-15,1-3-199 0,-7-2-275 16,5-2-219-16,2-4-100 0,-1-4-31 0,-5 0 76 15,5-4 182-15,-6-2 272 0</inkml:trace>
  <inkml:trace contextRef="#ctx0" brushRef="#br0" timeOffset="295830.2612">20847 13368 387 0,'-20'7'722'0,"8"-4"100"0,-2 2 50 0,8 2 28 15,6-4-270-15,6 1-238 0,8-4-182 0,6 7-101 16,5-3-64-16,1 0-80 0,13-1-120 15,-6 1-103-15,6-1-85 0,0 2-157 0,-7-2-189 16,-5 1-56-16,-1-1 47 0,-7 4 62 16,-6 1 65-16,-6-1 151 0</inkml:trace>
  <inkml:trace contextRef="#ctx0" brushRef="#br0" timeOffset="295968.8891">20762 13606 268 0,'-6'8'611'0,"6"-6"106"0,6 3 62 0,8-2 33 0,11 1-242 0,9 0-180 0,4-4-180 0,7-4-200 0,8 0-141 0,-1 1-178 0,0-2-251 0,0-2-135 0,0 4-51 0,-13-1 59 15,6 0 59-15,-11 4 136 0</inkml:trace>
  <inkml:trace contextRef="#ctx0" brushRef="#br0" timeOffset="297698.8112">21961 13023 143 0,'6'-7'444'0,"-6"-4"49"16,0 3 30-16,0 1 16 0,6 0-209 15,-6 0-126-15,0 3-69 0,0 0-38 16,0 4-16-16,0-3-6 0,0 3 1 0,0 0 28 16,-6 3 43-16,6 5 42 0,-6 3 28 15,-1-1 33-15,1 9 23 0,-8-1-10 16,8 4-36-16,-6 0-39 0,4 0-31 0,-4 4-34 16,5-5-30-16,1 5-25 0,6-3-19 15,0-1-12-15,6 0-8 0,1-8-9 0,5 4-15 16,8-7-39-16,0 0-83 0,-1 0-133 0,7-7-95 15,0 1-94-15,-6-5-172 0,5-9-148 16,2 6-15-16,-7-5 78 0,-8-3 64 0,8 5 80 16</inkml:trace>
  <inkml:trace contextRef="#ctx0" brushRef="#br0" timeOffset="297923.208">22332 12916 233 0,'0'-2'509'0,"0"9"75"0,0-3 90 0,-6 10 91 0,-8 5-173 0,1 6-81 0,1 8-37 0,-8 4-28 0,0 7-61 0,1-1-72 0,-1 8-75 0,-6 5-68 0,0-1-58 0,0 0-51 0,0 3-52 0,6-2-58 0,0-5-72 16,2-1-79-16,4-6-81 0,1-2-77 0,7-6-54 15,6-8-8-15,-6-2 15 0,6-8-24 16,0 1-72-16,6-11-64 0,-6-1-4 0,0-4 7 15,6-3 26-15,1-3 85 0</inkml:trace>
  <inkml:trace contextRef="#ctx0" brushRef="#br0" timeOffset="298285.0264">22514 13137 227 0,'13'-11'478'0,"7"-4"38"0,0 1 22 0,-1 3 10 0,0 3-244 0,8-4-124 0,-7 10-49 0,12-6 6 0,-7 8 27 16,1 0 40-16,1 4 24 0,-7 2 17 0,-1 6 6 16,-6 3-6-16,-7 3-13 0,1 4-17 15,-14 4-4-15,1 6 0 0,-14 2-1 0,0 2-17 16,-12 0-16-16,-1 6-16 0,1-6-17 15,-7 4-20-15,0-3-21 0,7 0-12 0,-8-4-14 16,15-1-11-16,-8-2-7 0,13 0-12 16,8-1-8-16,-2-4-5 0,8-3-9 15,12 0-8-15,0-4-7 0,8-3-9 0,5-1-15 16,7-2-20-16,7-1-26 0,-1-4-40 16,1-3-88-16,6-1-178 0,-6 1-124 0,6-4-164 15,-7 0-221-15,1 0-90 0,-7-4 17 0,6 4 148 16,-12 0 115-16,6 0 170 0</inkml:trace>
  <inkml:trace contextRef="#ctx0" brushRef="#br0" timeOffset="298490.0476">23080 13745 301 0,'8'-4'667'0,"4"2"115"0,-5-3 79 0,0 5 80 0,-1 0-194 0,-6 5-162 0,7-3-162 16,-1 2-98-16,0 3-69 0,1 5-72 0,-7-2-65 0,0 1-49 0,0 0-40 0,0 1-45 0,0-2-80 0,0 5-176 0,0-4-144 0,-7 0-197 15,1-4-234-15,0 0-101 0,-1 1 2 16,1-5 133-16,-1 1 120 0,0-4 186 0</inkml:trace>
  <inkml:trace contextRef="#ctx0" brushRef="#br0" timeOffset="298787.2104">23472 13181 81 0,'0'-4'516'0,"0"0"139"0,-7 4 120 0,-5 4 99 0,4 0-85 16,-4 4-132-16,-2 2-119 0,-5 5-108 0,6 7-101 16,0 0-86-16,0 3-68 0,0 1-58 15,7-1-38-15,6 2-30 0,0-2-19 16,6 1-20-16,7-4-22 0,0-4-30 0,7 1-58 16,-1-5-144-16,1-3-152 0,0-4-96 15,5-2-150-15,-5-5-194 0,0-5-64 0,-1 2 80 16,0-6 119-16,1-1 86 0,-7-5 154 15</inkml:trace>
  <inkml:trace contextRef="#ctx0" brushRef="#br0" timeOffset="298952.2925">23713 13075 248 0,'0'0'610'0,"6"3"160"0,-12 12 119 0,6 3 87 0,-13 11-202 0,-1 4-124 0,2 8-163 0,-2-1-149 0,2 8-114 0,-8 0-82 0,7-1-74 0,0 0-79 0,0 0-135 0,0 2-176 0,6-5-122 0,1-4-180 0,-1-3-218 0,1-4-82 0,6 0 49 0,-7-8 127 0,7-3 98 0,0-7 169 0</inkml:trace>
  <inkml:trace contextRef="#ctx0" brushRef="#br0" timeOffset="299723.397">24025 13632 5 0,'-6'7'433'0,"0"-3"63"16,6-1 38-16,-8-3 29 0,2 0-97 0,6-3-172 16,0-1-94-16,0 0-38 0,6-3-9 15,2 0-8-15,-2-8-14 0,14 4-15 0,-8-7-20 16,15 3-23-16,-9-3-31 0,2-4-29 15,7 3-28-15,-8-7-24 0,0 4-14 0,1-3-5 16,-1-1-3-16,-5 0 6 0,6 5 16 16,-8-2 13-16,1 5 16 0,-6 4 7 15,6-1 4-15,-7 8 2 0,-6-4 0 0,6 7 1 16,2 0-5-16,-8 1-1 0,6 6 7 16,0 1-2-16,-6 3 1 0,7 1-1 0,-1-1 2 15,1 3 2-15,0-2-7 0,-7 1 3 16,6-3 4-16,0 1-1 0,1-3-5 15,0-1-11-15,5-3-24 0,-5 0-23 0,6-7-20 16,0 0-17-16,0 1-6 0,0-6 2 16,7-3 19-16,-7 0 21 0,6-3 18 0,-6 4 13 15,7-1 11-15,-7 4 9 0,6 0 8 16,-6 4 12-16,1 2 33 0,-8 10 64 16,0 2 87-16,1 4 81 0,-7 3 63 0,0 8 31 15,0 0 1-15,-7 8-41 0,1-5-77 16,0 5-75-16,-2-4-61 0,-4 3-41 0,5-4-38 15,1 4-45-15,-7-4-71 0,6-2-106 16,1-1-116-16,0-4-80 0,-2-3-56 0,8-4-105 16,-6-4-153-16,6 1-14 0,6-8 50 15,-6 0 47-15,8 0 43 0,-8-8 121 0</inkml:trace>
  <inkml:trace contextRef="#ctx0" brushRef="#br0" timeOffset="299975.1282">25191 12829 127 0,'6'7'462'0,"1"9"67"0,-14 1 68 0,-5 5 83 0,-2 12-105 0,-5 6-79 0,-7 11-12 0,-6 4-3 0,-1 4-26 0,-7 10-56 0,1 1-74 0,1 7-87 0,-8-1-73 0,0 2-59 0,8 2-42 16,-2-2-30-16,1-6-26 0,0 6-24 15,0-9-35-15,13-7-40 0,0-7-61 0,0-8-113 16,13-2-113-16,-7-12-61 0,8-5-69 16,4-5-155-16,-4-9-108 0,12-2 24 0,0-9 77 15,0-6 50-15,12-4 84 0</inkml:trace>
  <inkml:trace contextRef="#ctx0" brushRef="#br0" timeOffset="300281.9881">25244 13672 230 0,'12'-14'496'0,"2"2"51"0,-14 1 35 0,-8 4 26 0,2 0-236 0,-14 2-114 0,8 3-40 0,-15 2 10 0,1 0 19 16,0 2 13-16,-7 6-3 0,8 0-17 0,-7-1-44 16,12 7-59-16,-6-2-54 0,13 2-37 15,-1 1-24-15,8 3-10 0,6-3-8 0,13 3-2 16,0-4 1-16,6 5-1 0,1-1 10 15,6 1 15-15,7 3 43 0,-7-4 56 0,0 0 40 16,-7 5 33-16,1-5 24 0,-14 4 11 16,1-5-16-16,-7 2-35 0,-13-4-29 15,1 3-23-15,-8-3-29 0,-7-1-25 0,-5 1-35 16,-1-4-35-16,1 0-46 0,-1 1-62 16,1-2-146-16,-1-6-205 0,7 3-243 0,0-7-242 15,6 0-106-15,1-4-19 0,-1 1 103 16,8-8 182-16,4-1 240 0</inkml:trace>
  <inkml:trace contextRef="#ctx0" brushRef="#br0" timeOffset="300754.8239">25647 12921 265 0,'-6'-55'516'0,"-1"0"48"0,-20 0 26 0,-5-4 14 0,-7 1-263 15,-20-1-161-15,-6 4-94 0,-20-4-62 0,-12 1-36 16,-21 3-24-16,-5-1-7 0,-20 2 0 0,-13 2 5 16,-8 8 9-16,-11 5 13 0,-14 6 9 15,-13 7-6-15,-13 8 7 0,-12 6 7 16,-21 12 4-16,1 12-4 0,-8 10 11 0,8 7 11 16,13 15 3-16,11 11 6 0,9 11 14 15,18 10 13-15,14 12 6 0,20 4 13 0,12 7 29 16,20-4 59-16,18 4 66 0,21 4 58 15,20 3 41-15,18 0 20 0,27 1-14 0,20 6-50 16,26 8-73-16,25 4-64 0,34 3-59 16,24-4-35-16,21-3-20 0,32-3-16 15,27-13-1-15,25-6-3 0,27-3 5 0,19-16-5 16,20-6-2-16,6-9-2 0,6-17-6 0,0-7-4 16,1-12-2-16,-13-11-8 0,-8-11-16 15,-18-14-36-15,-13-11-85 0,-14-15-115 0,-25-15-107 16,-7-10-73-16,-27-19-92 0,-5-19-107 0,-21-17-55 15,-19-20 68-15,-25-12 171 0,-20-13 126 16,-21-11 133-16,-25-17 168 0,-19-12 160 0,-26-4 71 16,-27 4-15-16,-26 15-16 0,-12 11 1 15,-28 22-12-15,-18 18-20 0,-12 15-41 16,-22 21-84-16,-5 20-132 0,-7 17-193 0,-6 19-104 16,-13 18-49-16,-8 11-7 0,-4 18 25 15</inkml:trace>
  <inkml:trace contextRef="#ctx0" brushRef="#br0" timeOffset="301696.7692">27073 13233 224 0,'14'-42'481'0,"-2"3"57"0,-5 2 55 16,-1 8 54-16,1 3-221 0,-7 5-111 0,7 5 11 16,-14 9 48-16,7 7 36 0,-7 11 9 15,-6 15 0-15,1 7-4 0,-2 14-70 0,2 11-92 16,-8 12-88-16,0 10-52 0,1 13-35 16,-7-2-27-16,6 5-17 0,1-1-12 0,5-3-5 15,2-9-6-15,-2-2-7 0,8-12-3 16,-1-6-7-16,7-3-7 0,-6-10-10 15,6-6-16-15,-6-8-21 0,6-3-26 0,0-3-28 16,0-9-24-16,0-6-47 0,6 0-76 16,0-11-77-16,1-1-54 0,6-6-32 15,0-5-5-15,7-3 29 0,-8-4 64 0,8-2 62 16,-1-5 32-16,7-3-5 0,-6-6-23 16,7 2 2-16,-1-4 47 0,-7 8 71 0,1-1 81 15,-8 8 96-15,8-1 88 0,-14 8 58 16,7 0 11-16,-6 8-13 0,-7 3-15 0,7 3-12 15,-14 8-17-15,0 0-17 0,1 0-18 16,-1 4-7-16,-5 3-1 0,-2-4-3 16,2 5-3-16,-2-4-9 0,8 0-10 0,-7-1-14 15,7-3-7-15,-2 1-9 0,2-2-8 16,0-3-1-16,0-3 1 0,6 3 1 16,-8-3-1-16,8-4-3 0,0 0-16 0,0 0-29 15,0 0-32-15,0-4-29 0,-6 1-24 16,6-5-13-16,0 5-4 0,6-5-3 0,-6 2-17 15,0 1-47-15,0-2-81 0,0 4-110 16,-6-5-68-16,6 8-18 0,-6-3 22 0,6-1 59 16</inkml:trace>
  <inkml:trace contextRef="#ctx0" brushRef="#br0" timeOffset="302113.1064">27138 14141 48 0,'14'-8'414'0,"-8"-3"58"0,0 0 37 16,1 4 22-16,-7-4-157 0,6 1-135 16,1-2-91-16,-7 1-56 0,7 0-28 0,-1-4-14 15,-6 4-2-15,6 4 0 0,-6-4 9 16,8 3 15-16,-8 1 10 0,0 4 9 0,0 3 73 16,0 0 97-16,0 7 71 0,-8 8 42 15,2 3 25-15,-7 4 11 0,-7 3-60 16,1 9-89-16,0-1-71 0,-1-1-52 0,-7 2-34 15,1 2-23-15,-6 1-21 0,7-3-14 16,-2-2-12-16,1-3-8 0,0-3-3 0,6 0-1 16,-5-5 0-16,5-3 2 0,0 1 1 15,1-5 2-15,-1-2-1 0,8-5-2 0,-2 0 0 16,1-3-2-16,0-8-4 0,7 1-2 16,-1-5-3-16,7-3-2 0,-6-3-6 0,6-4-8 15,0-5-8-15,6-3-7 0,-6-6-10 16,7-5-7-16,-7 0 0 0,0-7 1 0,0 0 6 15,0 5 7-15,0-3 5 0,-7 6 1 16,1 8-10-16,-8 2-18 0,2 3-40 16,5 9-79-16,-12 6-178 0,6 5-130 15,-1 6-233-15,2 8-192 0,-2 7-73 0,1 1 22 16,7 7 146-16,6-1 119 0,-7 8 237 16</inkml:trace>
  <inkml:trace contextRef="#ctx0" brushRef="#br0" timeOffset="310015.5973">7112 13759 95 0,'-72'-3'66'0,"6"-1"-87"15,-5-7-58-15</inkml:trace>
  <inkml:trace contextRef="#ctx0" brushRef="#br0" timeOffset="310157.9855">6180 13686 134 0,'-78'8'138'0,"0"-5"-50"15,-7 5-86-15,0 3-75 0,8-5-40 0,-8 2-17 0</inkml:trace>
  <inkml:trace contextRef="#ctx0" brushRef="#br0" timeOffset="312624.7168">7450 16086 229 0,'0'-11'504'0,"0"4"83"16,0 0 55-16,0 2 43 0,0 3-208 0,7 2-60 16,-1 10-19-16,1 5-18 0,6 10-4 0,7 12-12 15,-1 7-29-15,0 11-72 0,8 3-73 16,-1 5-59-16,-1 3-45 0,1 7-29 0,7 0-21 15,-1 4-12-15,1-4-7 0,-1 1-10 16,2-1-6-16,-2-3-8 0,1-5-9 0,-7-6-17 16,7-4-26-16,-8-4-50 0,1-6-102 0,-6-5-135 15,0-8-81-15,-8-2-70 0,8-12-119 16,-7-3-151-16,-1-9-3 0,-4-1 81 0,-2-12 59 16,0-5 69-16,-6-6 136 0</inkml:trace>
  <inkml:trace contextRef="#ctx0" brushRef="#br0" timeOffset="312849.6485">8173 15958 442 0,'-19'22'755'0,"-7"7"130"0,-7 11 82 0,-6 12 51 0,-1 9-302 0,-5 13-204 0,-7 7-197 0,0 3-124 15,6 1-78-15,0-2-49 0,1 2-28 0,0-2-13 16,-1 3-8-16,7-10-8 0,-1 1-6 15,8-4-5-15,-1-10-9 0,8-5-24 16,-1-3-57-16,6-3-126 0,0-9-131 0,8-7-84 16,5-5-136-16,1-6-201 0,6-7-73 0,-7-3 59 15,14-8 97-15,-7-7 67 0,6-7 134 0</inkml:trace>
  <inkml:trace contextRef="#ctx0" brushRef="#br0" timeOffset="313068.0649">8304 16731 476 0,'19'-4'771'0,"-6"-6"113"0,6-2 59 0,7 1 29 0,1 0-305 0,5 1-252 0,7-2-181 0,7 1-117 0,5 0-87 0,2 3-91 0,-1 1-121 0,1 0-115 0,-8 3-73 0,1 1-65 15,-7-1-131-15,-1 4-128 0,-11 0-1 16,-1 4 50-16,0-1 40 0,-13 5 59 0,-13 2 147 16</inkml:trace>
  <inkml:trace contextRef="#ctx0" brushRef="#br0" timeOffset="313233.6226">8519 16830 161 0,'-20'11'548'0,"-6"-4"87"0,19-3 42 0,1-1 11 0,12-6-216 0,14-1-242 0,13-3-179 0,12-4-126 0,7-4-145 0,13-3-224 0,0 0-96 0,0-5-23 0,0 4 0 0,0 2 23 0,-6 2 93 0</inkml:trace>
  <inkml:trace contextRef="#ctx0" brushRef="#br0" timeOffset="315118.5196">9651 16211 72 0,'0'0'437'0,"-6"7"55"0,6 4 38 0,-7 8 32 16,1 6-123-16,6 11-114 0,-6 11-23 0,-1 9 17 16,7 11 27-16,-7 5 20 0,7 6-2 0,0 5-34 15,0 2-57-15,0-1-61 0,7 0-54 16,0-3-39-16,-1-12-30 0,0-3-12 16,7-7-1-16,7-12 1 0,-7-3 0 0,7-10-2 15,-1-12-6-15,8-8-7 0,-2-10-12 16,1-16-11-16,0-5-12 0,0-13-9 0,7-10-13 15,-1-8-4-15,-5-11-4 0,-1-6-6 0,0-8-11 16,-1-12-27-16,1-3-54 0,1-10-137 16,-7-9-153-16,-2-3-85 0,2-4-57 0,0 1-47 15,-7 3-50-15,7 11-7 0,-14 11 31 16,0 16 27-16,1 16 30 0,-7 12 57 0,0 15 100 16</inkml:trace>
  <inkml:trace contextRef="#ctx0" brushRef="#br0" timeOffset="316007.1518">10245 16951 230 0,'0'-3'505'0,"6"-5"69"0,-6 4 49 15,6-1 61-15,-6 10-167 0,6 2-66 0,1 1-31 16,0 9-20-16,6 2-13 0,-7 11-33 15,8-1-74-15,-8 8-70 0,6-1-57 0,2 4-47 16,-1 0-33-16,0-3-27 0,6 4-20 0,-5-5-24 16,5 1-28-16,-6-4-38 0,0-4-71 15,0 1-113-15,0-5-106 0,0-3-67 0,-6-3-32 16,6-4-44-16,-7-5-79 0,1-3-64 16,-7 1 16-16,6-8 28 0,-6 0 28 0,0-8 65 15</inkml:trace>
  <inkml:trace contextRef="#ctx0" brushRef="#br0" timeOffset="316209.1093">10602 16877 228 0,'-13'4'522'0,"0"10"110"0,-6 5 87 0,-1 3 64 0,1 10-205 0,-7 5-118 0,0 0-89 0,0 7-95 0,-1-4-79 0,7 4-61 0,2-3-47 0,-2-1-35 0,1-4-26 0,5 1-33 0,2 0-56 15,-2-5-88-15,1-2-85 0,0-1-61 0,6-2-47 16,7-9-106-16,-6 3-152 0,6-6-36 0,0 0 20 16,-6-1 25-16,6-6 33 0,6-5 113 15</inkml:trace>
  <inkml:trace contextRef="#ctx0" brushRef="#br0" timeOffset="318417.6866">11553 16127 77 0,'20'-19'434'16,"-7"1"57"-16,0 0 36 0,-7 2 19 0,7 6-164 16,-7-2-151-16,-6 9-84 0,0-1-38 15,0 8 12-15,-6 3 64 0,-7 11 59 0,0 5 62 16,-6 6 50-16,-7 8 25 0,-7 10-7 15,1 4-58-15,-1 4-48 0,-7 8-54 0,2 3-51 16,5 3-35-16,7-3-30 0,0 1-21 0,13-2-17 16,1 1-13-16,12-3-9 0,6-5-12 15,6 1-5-15,15-8-6 0,11 0-6 0,2-7-2 16,5-4-7-16,8-7-10 0,5-4-22 0,7-6-32 16,-6-5-73-16,0-4-145 0,0-2-131 15,-2-9-95-15,-11 1-182 0,0-4-164 16,-14-4-33-16,-6 1 91 0,-6-4 107 0,-14-5 87 15,-6 1 194-15</inkml:trace>
  <inkml:trace contextRef="#ctx0" brushRef="#br0" timeOffset="318585.6943">11058 16658 34 0,'-6'-11'483'0,"6"0"74"0,12-1 40 0,8-2 21 0,19 3-104 0,14-4-232 0,12 0-127 0,13 1-77 0,6-1-53 0,7 1-47 0,1 3-44 0,-1-4-164 0,-13 8-191 0,0 0-102 0,-13 7-38 0,-6 0-3 0,-7 7 17 0,-19 0 151 0</inkml:trace>
  <inkml:trace contextRef="#ctx0" brushRef="#br0" timeOffset="323514.7443">12921 16844 237 0,'0'-3'524'0,"7"-1"99"15,-1 0 73-15,0 1 98 0,1 3-162 0,6-4-68 16,6 4-56-16,7 0-61 0,0 4-51 16,13-4-84-16,1 0-93 0,-1 0-77 0,6 0-58 15,1-4-44-15,-1 4-51 0,1 0-101 0,-1-3-177 16,-5 3-135-16,-1 0-212 0,-13 0-217 16,-7 0-92-16,-5 3 23 0,-8 4 136 0,-12 1 114 15,-8 3 201-15</inkml:trace>
  <inkml:trace contextRef="#ctx0" brushRef="#br0" timeOffset="323661.7302">13013 17123 329 0,'0'7'654'0,"6"-3"97"0,6-1 53 0,2-3 27 0,11-3-266 0,2 3-210 0,5-4-218 0,1-3-186 0,6 3-121 0,-6-3-138 0,6-1-230 0,-7 5-138 0,1 0-29 0,-1-2 48 0,1 2 48 0,-7-1 99 0</inkml:trace>
  <inkml:trace contextRef="#ctx0" brushRef="#br0" timeOffset="326708.7654">14510 16587 112 0,'-6'-3'333'15,"-1"-4"37"-15,1-1 27 0,-1 5-49 0,7-4-116 16,-7 3-66-16,7-3-38 0,-6 2-16 0,6 2-7 16,0 0 0-16,0 3 0 0,0-4-5 15,0 0-7-15,0 4-13 0,0-3-16 0,0 3-4 16,0 0 5-16,6-3 26 0,1 3 38 16,0 0 54-16,-1 0 54 0,7-5 44 0,1 5 28 15,4 0 0-15,2 0-8 0,7 5-31 16,-1-5-35-16,-1 0-43 0,7 3-38 0,1 4-31 15,-7-3-32-15,0 7-20 0,-6 0-16 16,-7 3-9-16,-7 5-7 0,-6 2 1 0,-6 5-1 16,-7 3-1-16,-7 4-4 0,-6-3-1 0,-6 7 0 15,-7-1-1-15,0 1-2 0,7-1-5 16,-8 1-2-16,1 0-3 0,6-4-3 0,1 3-3 16,6-7-2-16,7 5-6 0,5-9-3 15,2 1-1-15,12-1-3 0,6-5 1 0,6-3-2 16,8-2-6-16,7-1-13 0,5-6-29 0,7-1-55 15,7-4-140-15,5-3-152 0,2-3-89 16,6-4-114-16,-7-1-208 0,-7 1-83 0,1 4 65 16,-7-6 113-16,0 2 77 0,-13 4 115 15</inkml:trace>
  <inkml:trace contextRef="#ctx0" brushRef="#br0" timeOffset="327032.9037">15201 16629 436 0,'-7'-5'508'15,"0"2"46"-15,7-1 27 0,0 0-98 0,0 4-185 16,0 0-88-16,7 0-32 0,0 0 0 16,5 0 30-16,8 4 21 0,-1-4-1 0,1 0-2 15,6 0-28-15,1-4-40 0,5 4-51 16,1-3-42-16,-1-1-54 0,1 0-98 0,-7 1-100 16,0 0-69-16,-1-1-48 0,-5-1-65 15,-7 2-103-15,0-1-108 0,-6 4-9 0,-7-3 12 16,-7 3 17-16,-6 0 55 0</inkml:trace>
  <inkml:trace contextRef="#ctx0" brushRef="#br0" timeOffset="327315.5277">15226 16624 59 0,'-13'7'428'0,"1"1"58"0,5 0 30 0,-6-1 18 0,13-3-153 0,-6 6-153 0,6-2-86 0,0 3-39 0,0 0-8 0,6 0 17 0,0 3 30 0,1 0 45 0,6 3 40 0,0-3 33 0,7-1 23 0,-1 6 1 0,7-4-8 0,-6 0-23 0,6-1-30 0,0 1-29 0,-1 0-27 0,1-5-18 0,1 5-24 16,-7-3-26-16,6-2-18 0,-14 0-15 15,8 7-13-15,-13-7-9 0,-1 0-7 0,0 6-6 16,-12 2-3-16,0-3-6 0,-14 3-5 16,7 1-8-16,-13-1-6 0,0 0-4 0,-1 4-10 15,1-8-20-15,1 5-30 0,5-5-67 0,-6 1-129 16,7-1-137-16,-1-3-78 0,0-4-121 15,8 2-201-15,-2-2-63 0,1-4 63 16,1-3 102-16,12 0 67 0,-7-7 131 0</inkml:trace>
  <inkml:trace contextRef="#ctx0" brushRef="#br0" timeOffset="327644.6491">15761 16141 1 0,'12'-11'424'0,"2"4"61"0,-1 2 42 0,-7 10 38 15,14 2-59-15,0 8-90 0,-1 2-15 0,0 13 18 16,8 3 27-16,-8 11 18 0,7-1-27 0,-6 13-75 15,-1-1-82-15,1 3-71 0,-8 1-59 16,2 0-48-16,-8 3-37 0,0-3-20 0,1 0-14 16,-14-1-7-16,1 0-9 0,0 1-9 0,-8-4-11 15,2-3-15-15,-8-1-25 0,7-7-41 16,-7-4-87-16,-6-3-148 0,7-8-110 0,-1-4-104 16,-6 1-177-16,1-8-138 0,-9-3-9 15,9-5 102-15,-8-1 89 0,-6-9 105 0</inkml:trace>
  <inkml:trace contextRef="#ctx0" brushRef="#br0" timeOffset="327960.3353">14491 15973 230 0,'-26'21'491'16,"-7"5"68"-16,-7 8 65 0,2 2 69 16,-1 11-195-16,-7 4-89 0,1 12-42 0,-1 3-36 15,0 3-45-15,8 4-54 0,-2 1-58 16,7 6-50-16,14 1-45 0,-7-1-37 0,20 1-64 15,-1 0-90-15,14-5-98 0,5-5-76 0,8-2-49 16,7-10-93-16,11-1-152 0,1-10-67 16,7 0 10-16,6-8 30 0,0-8 29 0,13-6 87 15</inkml:trace>
  <inkml:trace contextRef="#ctx0" brushRef="#br0" timeOffset="328447.0268">16724 16306 60 0,'13'-30'420'0,"1"9"63"0,-2-5 37 16,-5 3 24-16,0 2-149 0,-7 3-115 0,0-1-55 15,-7 5-8-15,0 7 41 0,-5-2 54 16,-2 6 49-16,-5 3 31 0,-7 8 9 16,0 6-20-16,-13 4-51 0,0 12-56 0,-1 7-58 15,-5 6-47-15,-1 4-31 0,1 6-20 0,6 5-13 16,-7 5-9-16,13 2-8 0,1 1-15 16,12 0-15-16,1-3-16 0,13 2-12 0,6-2-9 15,6-6-14-15,7-1-15 0,13-1-26 16,0-7-36-16,13-4-56 0,7-8-127 0,5 0-187 15,8-6-125-15,-6-4-206 0,5-8-170 0,-5 0-54 16,-8-3 67-16,7-4 161 0,-7-4 121 16,-6-7 221-16</inkml:trace>
  <inkml:trace contextRef="#ctx0" brushRef="#br0" timeOffset="330337.3426">16919 16587 76 0,'8'-10'450'0,"-2"-5"68"16,-6 1 58-16,6 3 52 0,-6 0-99 0,7 0-115 15,-7 2-42-15,0 3-15 0,6-1-15 16,-6 3-13-16,0 4-30 0,0-3-37 0,0 6-26 16,-6-3-24-16,6 7-26 0,-7 1-22 15,7 6-28-15,-12 5-25 0,4-1-29 0,2 4-25 16,0 0-17-16,-1 0-12 0,1 4-6 0,6-5-2 16,0 5-3-16,0-3 0 0,6-6 0 15,1 3-1-15,5-3-1 0,2-2-4 0,-1-4-5 16,7 0-12-16,6-4-18 0,0 1-34 0,-1-8-68 15,8 3-152-15,-7-6-147 0,6-2-90 16,-5-2-155-16,-1 0-188 0,0-4-49 0,-6-1 89 16,-1 2 115-16,-6-5 84 0,0-4 162 15</inkml:trace>
  <inkml:trace contextRef="#ctx0" brushRef="#br0" timeOffset="330538.8772">17304 16416 52 0,'0'-8'459'0,"6"1"71"0,-6 7 54 0,0 0 59 0,0 7-58 0,0 4-116 0,0 4-32 0,0 3-7 0,0 9-6 0,0-2-23 0,0 8-58 0,-6-1-67 0,0 5-72 0,6 4-56 0,-7 6-46 0,-6 1-36 15,7 3-33-15,-8-3-25 0,8 3-26 0,-7 0-24 16,7-7-31-16,-1-4-45 0,0 1-92 16,7-8-105-16,0-4-82 0,0-3-39 0,0-3-40 15,7-6-86-15,0-7-105 0,-1 2 6 16,-6-5 39-16,6-3 28 0,7-8 51 0,-6 1 123 15</inkml:trace>
  <inkml:trace contextRef="#ctx0" brushRef="#br0" timeOffset="330732.0161">17578 17093 305 0,'6'8'760'0,"-6"-1"160"0,6 0 89 0,-6 1 48 0,0-1-208 0,0-3-247 0,0 3-245 0,7-3-155 15,-7 3-86-15,7-3-47 0,-1-1-29 0,1 0-25 16,-1 2-28-16,0-2-49 0,2-3-123 0,4 4-166 16,-6-8-116-16,2 1-170 0,-2-5-208 15,-6 5-78-15,6-8 57 0,-6 3 128 0,0-3 98 16,0 0 166-16</inkml:trace>
  <inkml:trace contextRef="#ctx0" brushRef="#br0" timeOffset="331320.564">17870 16606 2 0,'7'-7'436'0,"-7"0"73"0,0-5 47 0,7 5 24 16,-1 0-89-16,1 0-176 0,6 3-68 16,0-3-13-16,7 2 21 0,-1 5 33 0,7-3 29 15,6 3 6-15,1 3-18 0,-1-3-44 16,1 8-55-16,-7 0-51 0,0-1-48 0,0 4-24 15,-7 4-9-15,-5-1 2 0,-8 4 7 0,-6 5 6 16,-6-2 9-16,-8 5 4 0,-5 3-1 16,0 2-2-16,-8 1-3 0,-5-3-5 0,6 4-7 15,0-4-9-15,0 0-11 0,0 1-13 16,6-4-11-16,8-1-10 0,5-3-10 16,0 0-7-16,7-4-7 0,0 1-10 0,14-4-15 15,4-5-22-15,2 1-29 0,13-7-47 0,-1 0-83 16,1-8-146-16,7 0-133 0,-2-2-76 0,1-6-131 15,-6 5-177-15,6-8-37 0,-13 5 91 16,6-6 112-16,-5 2 81 0,-1-1 149 0</inkml:trace>
  <inkml:trace contextRef="#ctx0" brushRef="#br0" timeOffset="331547.3039">18554 16496 124 0,'0'-15'519'0,"0"1"143"0,0 3 81 0,-6 4 42 0,6 0-154 0,0 7-128 0,0 0-95 0,-7 7-98 0,7 3-42 0,0 2-14 0,-6 3-17 0,6 5-39 0,0 0-42 15,0 2-39-15,0-1-36 0,0 6-26 0,6-2-18 16,-6-3-15-16,7 0-21 0,-7 0-26 0,6-4-46 16,1-3-73-16,0-1-118 0,5-2-110 0,-4-4-65 15,-2-6-27-15,6-2-24 0,2 0-30 16,-8-7-9-16,1 0-31 0,-1-8-1 0,0 0 6 15,2-3 44-15,-2-3 91 0</inkml:trace>
  <inkml:trace contextRef="#ctx0" brushRef="#br0" timeOffset="331726.8281">18718 16412 329 0,'6'-14'496'0,"0"6"81"0,-6 8 106 0,6 8 75 0,-6 6-108 0,0 8-41 0,-6 11-21 0,0 4-39 0,0 7-72 0,-8 7-113 0,1 4-102 0,0 3-80 0,-6 4-55 0,5 1-47 0,-5 4-41 0,6-6-35 0,0 1-26 0,7-6-21 0,0-9-21 0,-2-3-24 0,2-7-37 16,6-5-71-16,0-9-134 0,0-5-121 16,6-7-82-16,2-8-144 0,-2-6-163 0,-6-5-28 15,6-6 87-15,0-4 103 0,1-8 83 16,0-4 163-16</inkml:trace>
  <inkml:trace contextRef="#ctx0" brushRef="#br0" timeOffset="332023.3341">18815 16068 293 0,'6'-7'479'0,"8"0"46"0,-1 7 48 15,-1 2 22-15,8 14-99 0,0-2-17 16,6 12 15-16,-7 3 24 0,7 11 3 0,-6 4-35 15,-1 7-90-15,1 8-87 0,0 4-69 0,-14-2-51 16,1 9-34-16,-1 0-29 0,-12-1-28 16,-1 0-21-16,1-2-20 0,-8-1-17 0,-6 0-20 15,2-8-14-15,-9-3-17 0,1 0-23 16,0-3-30-16,0-4-35 0,-7-4-62 0,8 0-141 16,-9-7-177-16,2-1-178 0,7-8-242 0,-8-2-109 15,7-3-15-15,6-2 105 0,-6-5 167 0,13-6 187 16</inkml:trace>
  <inkml:trace contextRef="#ctx0" brushRef="#br0" timeOffset="332287.6291">19440 16899 369 0,'14'-11'795'0,"-8"0"155"16,7 1 80-16,-6 2 46 0,5 1-230 0,1-1-276 16,7 5-231-16,0-5-140 0,5 1-71 0,1 4-38 15,0-5-22-15,1 4-18 0,5-3-14 16,-6 3-18-16,1 4-23 0,-1-3-31 0,-7 3-54 16,1 0-130-16,-8 0-169 0,2 3-106 0,-8 1-140 15,-6 0-218-15,-6 3-81 0,-2-4 61 16,-10 9 133-16,-2-5 90 0,1 4 144 0</inkml:trace>
  <inkml:trace contextRef="#ctx0" brushRef="#br0" timeOffset="332415.2874">19538 16958 227 0,'-7'10'549'0,"7"-2"163"0,7 0 130 0,6-1 88 0,0 0-193 0,7-3-108 0,0 3-119 0,12-7-151 0,-7 3-121 0,8-6-93 0,0 3-107 0,-8-4-193 0,2 1-178 0,-7-1-260 0,-2 0-232 0,2 1-116 0,-6 3-19 0,-8-4 118 0,1 4 136 0,-7 4 238 0</inkml:trace>
  <inkml:trace contextRef="#ctx0" brushRef="#br0" timeOffset="337257.8376">21544 16162 227 0,'7'-14'510'16,"-7"0"77"-16,-7 3 57 0,0 3 51 16,1 8-180-16,-1 8-70 0,-6 6-25 0,7 8-10 15,-7 11 0-15,7 8-13 0,-14 2-50 0,7 12-61 16,0 4-63-16,0 7-55 0,-7 4-44 15,0 0-27-15,1 2-23 0,6 6-17 0,0-6-15 16,0-2-8-16,0 0-14 0,7-4-15 16,-1-7-13-16,7-8-14 0,-6 0-18 0,6-7-29 15,6-4-46-15,-6-7-96 0,7-6-161 16,-1-6-110-16,0-3-122 0,1-7-183 0,-7-7-114 16,7-4 15-16,-1-4 126 0,0-7 96 0,8-7 128 15</inkml:trace>
  <inkml:trace contextRef="#ctx0" brushRef="#br0" timeOffset="341564.968">21922 16481 74 0,'0'-7'402'0,"-6"-4"56"15,6 0 41-15,-8 1 23 0,2-5-174 0,6 4-123 16,0 0-71-16,0-1-49 0,-6 2-30 0,6 3-18 15,0 3-8-15,0-3-5 0,0 7-1 16,-7 0 25-16,1 7 47 0,6 4 82 16,-7 11 70-16,-6 3 49 0,0 8 35 0,0 8-8 15,0 6-36-15,0 4-78 0,0 5-70 0,0 6-51 16,0-1-39-16,7 6-23 0,-8-1-18 0,14 0-12 16,0-4-6-16,0-6-1 0,7-2-1 15,6-10-2-15,0-4 2 0,6-3 2 16,8-12-2-16,-1-3 1 0,13-3 1 0,-7-12-1 15,13-7-2-15,8-4-2 0,-7-9-3 16,5-10-3-16,2-3-4 0,-7-11-2 0,-1-2-4 16,-13-6-8-16,-5-6-16 0,-8-8-25 0,-6-3-20 15,-13-4-23-15,0-3-7 0,-13-2-2 16,0 2 8-16,-13 0 22 0,-7 6 20 0,1 9 16 16,-7 2 13-16,0 12 6 0,-7 7-12 0,1 8-29 15,-1 5-39-15,1 10-46 0,-2 10-51 16,9 3-43-16,-1 9-12 0,6 6 1 0,7 4-20 15,6 4-93-15,8-1-116 0,5 9-42 16,0-2-15-16,14-2 8 0,6 2 48 0</inkml:trace>
  <inkml:trace contextRef="#ctx0" brushRef="#br0" timeOffset="341942.9912">22690 16537 66 0,'19'-33'409'0,"-5"3"55"0,5-2 37 0,-6-2 25 0,0 2-161 0,-7 5-135 0,2 9-77 0,-2-1-51 0,-6 9-32 0,-6 6-4 0,-8 8 10 0,1 6 37 0,0 9 46 0,-12 11 48 16,5 2 29-16,-7 12 10 0,1 0-6 15,0 8-28-15,7 7-44 0,-1-1-40 0,1 4-33 16,6 0-29-16,6 5-22 0,7-4-21 0,0-5-8 15,13-3-12-15,1-8-1 0,5-3 1 16,7-7-1-16,0-8-1 0,6-7 3 16,7-7 2-16,-6-4 0 0,7-11-1 0,-8-4-5 15,1-8-11-15,-1-2-13 0,-6-8-17 0,-7-3-19 16,-5-1-14-16,-8-3-4 0,-6-5 2 16,-6 5 9-16,0-4 14 0,-14 7 15 0,-7 6 7 15,1-3-8-15,-6 9-20 0,-1 7-40 16,1-2-49-16,-7 9-37 0,6 4-20 0,1 3-16 15,6 5-41-15,-1 1-95 0,8 4-120 16,6 0-49-16,7 5-18 0,-1-4 4 0,14 4 55 16</inkml:trace>
  <inkml:trace contextRef="#ctx0" brushRef="#br0" timeOffset="342679.1326">23257 17181 251 0,'-7'7'448'0,"-5"1"49"16,4-8 29-16,8 3-41 0,-6-3-180 15,0-3-111-15,6 3-72 0,0-8-45 0,6 1-28 16,0-7-15-16,2-1-9 0,4-3-5 16,1-1-2-16,1-3 0 0,4 1-1 0,-4-5-5 15,-1-3-5-15,7-1-3 0,-8 1-1 16,2-4-5-16,-2 0 0 0,-5-4 2 0,6 5 1 15,0 2 2-15,-7-3 0 0,8 7-1 16,-8 4-2-16,0 4-2 0,2 4-3 0,-8 2-3 16,0 2 1-16,6 6 2 0,-6 4 0 15,0 7 0-15,0 5 1 0,-6 5 4 0,6 2 0 0,0 6 2 16,-8 4 2-16,8-2 1 0,0 1 1 16,8 2-3-16,-2-1 0 0,0-7-1 15,7 0-2-15,0-3 0 0,6-5 1 0,-5-3 2 16,5-3 0-16,1-8-3 0,0-5-2 0,6 2-2 15,-1-8 1-15,-5-3-1 0,6-5 1 16,0 2 2-16,1-6 4 0,5 4 6 0,-7-2 13 16,-5 6 9-16,6 0 9 0,-6 8 17 15,-7 3 40-15,7 8 79 0,-8 3 52 0,2 8 39 16,-8 7 22-16,1 0 0 0,-7 7-31 0,0 3-80 16,-7 5-60-16,-6 0-52 0,6 0-84 15,1 0-123-15,-7-1-112 0,6 1-68 0,-5-8-63 16,5 1-73-16,0-8-80 0,1 0-65 15,-7-11 13-15,7 0 14 0,-1-8 32 0,-6-6 64 16</inkml:trace>
  <inkml:trace contextRef="#ctx0" brushRef="#br0" timeOffset="343957.81">20918 15844 56 0,'-26'0'368'0,"1"-3"51"16,11-1 36-16,-4-3 25 0,4 3-178 16,1 1-98-16,0-2-63 0,13 2-45 15,0-1-28-15,0 4-15 0,13-3-6 0,0 3-4 16,13-4 2-16,7 0-1 0,5 4-5 0,15-3-6 15,6-1-7-15,6 0-7 0,19 1-8 16,8 3-5-16,12-5-5 0,13 5-7 16,7 0 5-16,12 5 1 0,1-5 0 0,13 3-1 15,-1 1 4-15,1 0 4 0,0-4-8 16,6-4 0-16,-12 4 0 0,0-4 1 0,-2 1-4 16,-18-4 2-16,0 2 3 0,-20 2-1 15,0-2 2-15,-6 2 3 0,-13 0 2 16,-8-1-4-16,2 0-2 0,-14 1-2 15,-6 3 0-15,-13-3-1 0,-1-2 0 0,-6 5 4 16,0-4-1-16,-13 1 0 0,6 3 0 0,-6-4 1 16,1 1-1-16,-7 3-4 0,6-4 1 15,-7 4 0-15,1-3 0 0,-8 3 0 16,2 0 0-16,-2-4 2 0,-5 0-1 0,0 4 1 16,-1 0 0-16,1 0 0 0,-1 0 0 15,-6 0 0-15,0 0 0 0,6 0 0 0,-6 4 1 16,0 0 1-16,0 3-1 0,0 0 0 15,7 5-1-15,-7-2 0 0,7 8 2 16,-1 1 1-16,8 3-1 0,-8 7 2 0,7 8 4 16,0 0 4-16,6 6 3 0,-5 5 9 0,5 11 11 15,-6 3 14-15,6 4 9 0,1 7 10 0,6 1 12 16,0 2 17-16,0 1 36 0,0 4 47 16,6-4 37-16,1 0 38 0,-7 0 22 0,0-8 2 15,0 5-31-15,-6-13-43 0,-1 6-38 16,-5-9-42-16,-2-3-31 0,-5-4-20 15,0-2-12-15,-1-6-11 0,-6-2-9 0,0-1-9 16,0-4-8-16,0-2-9 0,-6-2-5 0,6-2-5 16,0-5-3-16,-7-3-2 0,7 0-2 0,-7-8 2 15,7 5-1-15,0-8 2 0,-6 1 1 0,6-5-1 16,-6 0 4-16,-1 0-4 0,0-3 0 16,-5 0-1-16,-2 3-1 0,-5-4 1 0,-1 2 0 15,0-2 0-15,-5 0-1 0,-7 1 2 0,-8 0 2 16,1-1-3-16,-6 5 0 0,-8-1 0 15,-5 0 1-15,-1 4-3 0,-12 1-2 0,-2-2-1 16,-4 2 1-16,-8-1 1 0,-6 3 1 0,6 1 1 16,-13-1 3-16,1 1-1 0,-1 0 1 0,-6-1-2 15,-7 1 0-15,7-4 6 0,-7 3 6 0,0-2 7 16,1-1 4-16,-7-4 6 0,6 4 2 16,-6-7-1-16,6 3-2 0,0 0-3 0,7-3-3 15,7 0-4-15,-1-4-4 0,-1 3-4 0,8-3-4 16,1 0-4-16,5 0-3 0,0-3 1 15,14 3 1-15,-1-4-1 0,13 0 0 0,1 1 2 16,6-1 1-16,6 0 0 0,1 1-1 0,6 3 1 16,6-4-1-16,1 4 0 0,5-4-2 0,1 4-1 15,0 0 0-15,0 0-1 0,7 0 0 16,-1 4-1-16,0-4 1 0,1 4 1 0,-1-1 0 16,0 5 0-16,8-5 0 0,-8 1 1 0,7-4 0 15,0 4-1-15,0-1 1 0,1-3 0 0,4 3 2 16,-4-6 3-16,5 0 0 0,1-1 1 0,-1-7-1 15,7-4-1-15,0-3 0 0,0-4-2 16,0-3-1-16,0-5 0 0,0-7 0 0,-7-3-1 16,7-4-2-16,0-7 2 0,0-8 2 0,-6 1-4 15,-6-11-3-15,4-9-3 0,-4-2-4 16,5-12-9-16,-6 0-9 0,0-3-11 0,7 0-15 16,-2-4-22-16,2 4-25 0,6-4-21 0,6 3-17 15,2 5-9-15,-2 7-3 0,7 6-4 16,0 9-14-16,0 7-43 0,1 11-52 15,-8 11-36-15,6 6-15 0,2 13-17 16,-8 3-58-16,1 10-139 0,-1 8-37 0,-12 10-3 16,6 2 8-16,-13 6 27 0,-1 4 95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21:02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3712 10972 249 0,'-13'0'333'0,"13"-8"24"16,-7 5 19-16,1-5-133 0,6 5-79 0,-7-4-49 15,7 3-34-15,0 0-22 0,7 4-17 16,-1-3-17-16,7-1-13 0,1 4-7 0,-2 0-3 16,8-4-1-16,-1 4-2 0,7 4-2 15,0-4 2-15,7 0 2 0,-1 4 3 16,1-1-1-16,-1 1 2 0,8 0 2 0,-1-1-1 16,0 4 0-16,7-3 0 0,-7 3 1 0,6 1 0 15,1-5 1-15,6 1-1 0,0 4-5 16,7-5-1-16,-7 1-1 0,13-4 0 0,-6 3 6 15,-1-3 7-15,7 0 10 0,-6 0 10 16,6 0 8-16,0 0 8 0,0-3 1 16,0-1-4-16,7 4-7 0,0-3-5 0,-1 3-10 15,8-5-5-15,-2 5-5 0,2 0-2 16,-8 0-2-16,8 0 1 0,-2 0 0 16,-4 5 0-16,4-5-3 0,2 0-1 0,5 3 0 15,1-3-5-15,0 0 0 0,0 0-1 16,-8 0 0-16,8-3 2 0,-7 3 1 0,7-5 0 15,-7 2 1-15,0-1 0 0,7 1-2 16,-6-5 1-16,4 5-4 0,-4-1 1 0,6 0-1 16,-7 1-2-16,-7-4 4 0,8 3-1 15,-8 0 4-15,1 1 0 0,-7-1-2 0,6 4-1 16,1-4-2-16,0 4-2 0,-1 0 0 16,-6 0-2-16,8 0 3 0,-8 0-1 0,0 4 0 15,-7-4 4-15,1 0 0 0,-1 4 1 16,-6-4 1-16,7 0-1 0,-7 0-1 0,7-4-3 15,-7 0-2-15,0 4 1 0,7-3-3 16,-7 0 3-16,0-6 1 0,0 6 0 16,0-4 1-16,-7 3 2 0,8-4-1 0,-8 5 1 15,1-1-1-15,-7 0 3 0,7 2-1 16,-1 2-1-16,-6 0 0 0,1-5 1 16,5 5 1-16,-6 0-3 0,7 5 0 0,-7-5 0 15,7 0 0-15,-1 2-1 0,1-2 1 16,-1 4-6-16,0-4 3 0,1 4 0 0,-7-4 2 15,7 0 0-15,-1 0-2 0,-6 0 7 16,7 0-4-16,-7 0 2 0,1-4 0 0,5 4 1 16,-6-4 0-16,1 4 0 0,-2-2 1 15,7 2-2-15,-5-5-2 0,5 5 0 16,-6 0-1-16,7-4 1 0,-1 4-1 0,8 0 0 16,-8 0 1-16,1-3-1 0,-1 3-2 15,1 0 2-15,-1 0-2 0,1 0 1 0,0 0 1 16,-7 0 0-16,6 3 0 0,-6-3 3 15,1 0-1-15,5 0-1 0,-6 4-1 16,1-4 0-16,-1 5 0 0,-1-5-2 0,9 0 1 16,-9 2 1-16,1-2 0 0,0 4-2 15,1-4 2-15,-1 4-1 0,-1-1 0 16,-5 1 0-16,7 0 0 0,-8 0 1 0,7 3 2 16,-6-4-2-16,-1 6 0 0,1-6 0 15,-1 0 3-15,1 1 0 0,-7 3-3 0,6-3 2 16,1 0 1-16,-1-1-1 0,1 1-4 15,-7-1 2-15,6 1 0 0,1 0 0 0,-1-1 0 16,1 1 0-16,0 0 0 0,6-4 0 16,-6 3 0-16,6-3-6 0,-1 4 4 0,-5-4 0 15,7 0 0-15,-1 0 0 0,-1 0 1 16,-5 0 4-16,6 0-1 0,-7 0-1 16,8 0-1-16,-7-4 0 0,-1 4 1 0,1 0 0 15,5 0 0-15,-5-3 3 0,-1 3-1 16,1 0-1-16,-1 0 1 0,1 0 0 0,7-4 0 15,-8 4-1-15,7-4-1 0,-7 4 1 16,1-3 0-16,6 3-2 0,-6-4 6 16,6 0 1-16,-6 4 3 0,-1-3 0 0,1 3-1 15,-1 0-1-15,1-4-4 0,-1 4-3 16,1 0-2-16,-7 0 1 0,6 4 2 16,1-4 3-16,-1 0 1 0,1 3 1 0,-1-3-1 15,1 4-1-15,-1 0-2 0,2-4-2 16,5 3-1-16,-7-3 0 0,7 4 0 0,0 0-1 15,1-4 0-15,5 3 0 0,-6-3 0 16,0 0-2-16,0 4 1 0,0-4 2 0,-6 0 0 16,6 0-1-16,-6 0 1 0,6-4 0 15,-7 4 0-15,1 0 0 0,5-3 2 16,-5 3 1-16,-1-4 0 0,1 4 2 0,7-4 0 16,-8 4-3-16,7-3-1 0,-6 3 1 15,5 0 0-15,2 0-1 0,-1 3 0 0,0-3 1 16,0 4-2-16,0 0 2 0,0-1-1 15,0 1 0-15,0-1-1 0,1 2 0 16,-1-2 1-16,-1 1-3 0,-5-1-2 0,7 1 2 16,-8 0 4-16,1-1 0 0,-1 1 3 15,1-4 2-15,-7 4 1 0,0-1-2 16,-1-3-4-16,-5 5 0 0,6-3-1 0,-13-2-1 16,7 5 1-16,-8-5 0 0,-4 3 1 15,4-3-1-15,-5 0-2 0,-7 0-9 0,0 0-44 16,-7 0-88-16,-5-3-179 0,-8 3-106 0,-13-5-56 15,-5-2-21-15,-21 0 27 0,-6-8 80 16</inkml:trace>
  <inkml:trace contextRef="#ctx0" brushRef="#br0" timeOffset="675.357">3028 12312 90 0,'-7'-3'368'0,"7"-4"48"16,7-1 30-16,-7-3-4 0,13 0-169 15,0 1-92-15,13-2-59 0,0-2-38 0,13 3-16 16,13-4-3-16,7 1 0 0,6-5-2 0,20 4-3 15,6-3-7-15,13 0-14 0,7 4-17 16,-1-1-9-16,2 0-4 0,-2 8-12 0,1-2-35 16,0 7-112-16,-14-2-187 0,1 8-103 15,-20-4-56-15,0 2-19 0,-19 3 16 16,-14-1 106-16</inkml:trace>
  <inkml:trace contextRef="#ctx0" brushRef="#br0" timeOffset="2445.8727">22449 3550 103 0,'7'-4'409'16,"-1"0"44"-16,-6 1 18 0,7 3 12 0,-7 3-201 16,0 5-104-16,6 6-63 0,-6 9-29 15,7 9-10-15,-7 12 3 0,0 14 1 0,0 16 8 16,0 15 25-16,-7 16 42 0,-6 20 53 16,0 21 53-16,-7 23 39 0,1 13 23 0,-7 10-13 15,6-3-39-15,8-5-52 0,-8-1-54 16,7-7-45-16,6-11-42 0,1-4-22 0,-1-11-4 15,1-2 0-15,6-10 1 0,6-10 0 16,1-3 2-16,-1-8-9 0,1-3-8 0,6-4-12 16,-7-4-17-16,1-7-35 0,0-7-80 15,-1-5-146-15,-6-2-115 0,6-9-164 16,-6-9-240-16,0-5-103 0,-6-8 7 0,0-5 110 16,-1-6 93-16,-6-10 154 0</inkml:trace>
  <inkml:trace contextRef="#ctx0" brushRef="#br0" timeOffset="2845.3022">21654 7886 251 0,'-6'-6'507'0,"12"2"49"16,1-3 27-16,6-1 20 0,14 4-236 0,11 4-118 15,15 0-40-15,24 0 25 0,21-3 44 16,19 3 52-16,33-4 36 0,33 1 10 0,25-5-20 15,26-6-49-15,46-1-59 0,20 1-67 0,6-4-56 16,20 3-44-16,-13 1-20 0,-1-2-23 16,1 5-18-16,-13 4 1 0,-2-1-12 0,-17 8-1 15,-21 0-8-15,-25 8-8 0,-27 3-22 16,-18-1-61-16,-22 9-124 0,-11 0-155 16,-20-1-99-16,-21 3-120 0,-4 5-168 0,-21 0-106 15,-6 0 40-15,-20 0 110 0,-7 0 75 16,-19-5 115-16</inkml:trace>
  <inkml:trace contextRef="#ctx0" brushRef="#br0" timeOffset="3537.5275">27028 7374 324 0,'-14'-25'694'16,"8"3"164"-16,-6-1 99 0,4 5 53 0,8 7-220 16,0 8-201-16,14 10-164 0,-2 11-138 0,15 12-84 15,5 10-45-15,1 4-28 0,13 11-35 16,-1 3-27-16,7 9-36 0,7-5-38 15,-8 3-66-15,2-2-170 0,6-8-177 0,-14-5-107 16,7-5-95-16,-6-8-107 0,-7-8-144 16,0-4 55-16,-7-3 115 0,-5-10 74 0,-1-5 91 15,-14-3 122-15</inkml:trace>
  <inkml:trace contextRef="#ctx0" brushRef="#br0" timeOffset="3736.021">27842 7174 177 0,'-26'20'754'16,"-7"6"170"-16,-12 7 110 0,-14 7 65 15,1 8-89-15,-14 11-338 0,-6 2-252 0,-1 10-160 16,1 2-103-16,0 4-74 0,-6 4-56 0,5-5-67 16,2-2-89-16,11-5-153 0,8-7-152 15,12-3-89-15,7-11-112 0,6-4-205 0,14-7-57 16,6-8 75-16,6-8 109 0,0-2 75 15,14-8 121-15</inkml:trace>
  <inkml:trace contextRef="#ctx0" brushRef="#br0" timeOffset="5416.1197">22749 3627 265 0,'6'-8'407'16,"-6"5"35"-16,0-4 21 0,7-1-85 0,-7 0-149 16,6 2-86-16,8-2-57 0,-8 5-31 15,14-6-16-15,-8 6-4 0,8-1 2 0,6-3 9 16,7 4 5-16,0-1 5 0,5 4 0 16,7-4-5-16,2 4-8 0,5 0-11 0,6 0-10 15,8 0-10-15,-1 4-5 0,0 3-4 16,0-3 1-16,-7 3 0 0,7 5 0 0,-6-1 3 15,0-2-1-15,-8 4 1 0,2 1-3 16,-1 1-3-16,-7 3-2 0,1-4-2 16,-1 5 3-16,-6-1 1 0,7 1 3 0,-7 3 4 15,7-4 7-15,-7 4 5 0,0 0 5 16,7 0 1-16,-7 0 0 0,6 0-2 16,-5 3-1-16,5-3-2 0,-5 3-4 0,5 1-3 15,0 4 0-15,1 0-1 0,-1 2-2 0,1-3-3 16,-1 4-3-16,1 1 0 0,0-5 0 15,0 3-3-15,-1-2 0 0,1-1 1 16,-7 0 13-16,7 1 15 0,-7-1 20 0,-1-3 12 16,9 4 15-16,-9-2 18 0,1 2 9 15,7-5 0-15,-7 5-6 0,6-2 3 0,1 3-3 16,-7-2-6-16,7-3-10 0,-7 6-10 16,0-3-11-16,0 1-12 0,0 3-10 0,-6 0-11 15,-1-1-7-15,-5 2-8 0,-2 3-3 16,1-5-2-16,-6 5-2 0,0-4-1 0,-1 4 1 15,1-4 1-15,-8-1 1 16,8 2 3-16,-1-1 6 0,1-4 8 0,0 4 7 16,-1-4 10-16,1 0 10 0,0 5 2 0,6-5 4 15,-7 0-2-15,7-3 2 0,0 3 6 16,0-3 4-16,-7 0 4 0,7-1 0 0,1 4-2 16,-1-2-7-16,0-2-13 0,-7 0-11 15,7 4-13-15,-6-3-9 0,6 0-7 16,-7 0-3-16,1-1-3 0,-7 1-4 0,7-1 0 15,-8 0 1-15,2 1-1 0,5 0-1 16,-6 0 1-16,0 0 1 0,0 0-2 0,0 2 1 16,1-2 3-16,5 4-1 0,-6-1 0 15,0 0 0-15,7 0-2 0,-8 0 2 0,8 2-2 16,-7 1 1-16,7-3 1 0,-1 4 1 16,1 0 0-16,-7-3-1 0,6-1 1 15,1-1-1-15,-7 2 1 0,6-4 0 0,0-1 4 16,-5-2 4-16,6-2 1 0,-8-2 2 0,8-5 1 15,-7 2 1-15,0-5-3 0,0-2 0 16,0-1-1-16,0-4-3 0,0 1 0 16,1-10-2-16,-2-2-2 0,1-4-6 15,0-3-9-15,-6-9-13 0,5-6-23 0,2-4-29 16,-8-4-30-16,0-7-29 0,-6 0-15 0,8-3 1 16,-8-5 14-16,0 9 28 0,0-5 30 15,0 7 31-15,0 5 24 0,0 7 11 0,0 0 3 16,0 9-4-16,0 3-5 0,0 7-2 15,0 1 3-15,0 13 17 0,0 3 26 16,0 12 37-16,0 7 36 0,0 10 30 0,0 4 21 16,6 12 11-16,0 3-6 0,1 7-15 15,6 4-23-15,-6 1-19 0,5-3-17 16,2-1-18-16,-8-1-15 0,7-7-12 0,-7-4-6 16,1-2-5-16,-7-10-3 0,-7-2-5 0,1-7-4 15,-13-5-2-15,-1-3-1 0,-13-7-2 16,-5-4-4-16,-9-8-7 0,-11-3-9 0,-1-3-16 15,-6-5-22-15,-6-6-35 0,6-5-58 16,6-3-137-16,0-3-126 0,7-2-206 16,7-2-208-16,12 1-90 0,1-2-5 0,12 4 108 15,7 4 116-15,13 0 210 0</inkml:trace>
  <inkml:trace contextRef="#ctx0" brushRef="#br0" timeOffset="8659.1732">22214 2107 85 0,'0'-23'454'0,"-6"2"54"16,-7-5 34-16,6 0 29 0,1 4-146 0,0 4-173 15,-1 3-93-15,1 4-54 0,6 4-14 16,0 10 56-16,-7 5 103 0,7 14 78 0,0 3 62 15,0 12 42-15,0 11 9 0,0 10-65 16,0 5-118-16,7 10-84 0,-7 4-65 0,6 3-40 16,7 1-29-16,0-4-14 0,6-11-4 15,1-12 7-15,13-6 10 0,-1-11 16 0,7-11 8 16,1-12 9-16,-1-10 1 0,6-11-9 0,1-12-13 16,-1-6-14-16,1-12-13 0,-7-11-12 15,-7-3-16-15,1-7-17 0,-7-4-19 0,-6-8-27 16,-1 0-44-16,-5-7-47 0,-2 4-60 15,2-4-73-15,-8 7-81 0,0 8-54 0,-6 6-19 16,0 9 2-16,-6 15-16 0,0 3-53 16,-14 13-78-16,0 13-15 0,1 6 15 0,-13 13 17 15,5 9 72-15</inkml:trace>
  <inkml:trace contextRef="#ctx0" brushRef="#br0" timeOffset="8911.4998">22820 2414 20 0,'13'-4'440'0,"-6"1"64"0,-7-2 35 0,7 5 21 16,-1 0-101-16,0 5-159 0,1 2-74 16,6 4-40-16,-7 8-21 0,8-1-12 0,-8 3-23 15,7 5-39-15,-7 0-33 0,2 3-21 0,4 1-12 16,-6-1-9-16,-6 0-4 0,7 1-5 15,-7-5-22-15,7 0-45 0,-7-3-47 16,0 1-32-16,6-9-45 0,-6 1-108 0,0 0-160 16,0-9-80-16,0-1-19 0,0-5-1 0,0-5 27 15,7-5 101-15</inkml:trace>
  <inkml:trace contextRef="#ctx0" brushRef="#br0" timeOffset="9090.024">23120 2407 105 0,'0'-5'450'0,"0"10"58"0,-6 2 38 16,-8 0 33-16,2 8-152 0,-2 3-141 0,-5 4-78 16,-7 0-46-16,6 7-33 0,-6 1-29 15,0-1-31-15,1 4-28 0,5-4-21 0,-7 0-28 16,8 1-37-16,0-5-34 0,-1 1-24 0,7-4-56 16,0 0-142-16,0-3-158 0,7-5-64 15,-2 1-21-15,2-8-4 0,6 0 41 0</inkml:trace>
  <inkml:trace contextRef="#ctx0" brushRef="#br0" timeOffset="9318.0772">23413 2338 576 0,'0'0'875'0,"0"-5"112"15,0 1 58-15,6 4 31 0,1-3-329 0,6 3-310 16,7-3-206-16,12-1-110 0,1 0-63 0,12-4-39 16,-5 5-36-16,5 0-53 0,1-4-113 0,-1 2-157 15,-6 2-97-15,-6-5-147 0,-1 8-219 16,-6 0-83-16,-6 0 41 0,-14 4 119 16,1 0 82-16,-7 4 144 0</inkml:trace>
  <inkml:trace contextRef="#ctx0" brushRef="#br0" timeOffset="9439.061">23419 2564 275 0,'7'5'350'0,"0"-3"-20"0,5-2-60 0,2-2-261 16,5-7-188-16,-6 6-104 0,6-5-46 16,1-3 11-16</inkml:trace>
  <inkml:trace contextRef="#ctx0" brushRef="#br0" timeOffset="10134.9832">23563 2242 81 0,'-7'0'273'0,"7"0"12"16,0 0 4-16,-6 0-93 0,6 0-93 0,-7 0-56 16,7 0-32-16,0 0-3 0,0 0 9 0,0 0 18 15,0 3 21-15,0-3 18 0,0 0 21 16,0 0 13-16,0 0 8 0,0 0 3 0,0 0 2 16,0 0 0-16,0 0 0 0,0 4-3 0,0-4-11 15,-6 3-12-15,6-3-16 0,6 0-14 16,-6 5-17-16,0-2-11 0,7 1-1 15,-1-1 0-15,1 1 6 0,6-4 14 0,0 4 16 16,7-1 27-16,5-3 40 0,1 0 42 0,7 0 32 16,7 0 27-16,5-3 15 0,1-1-8 15,12 0-30-15,0 1-40 0,1-1-38 0,0-4-41 16,-1 5-32-16,1-1-26 0,-6 1-16 16,-8-1-13-16,-7 0-7 0,2 1-15 0,-14-1-36 15,0 0-80-15,-6 4-99 0,-8 0-76 0,-5-3-50 16,0 3-30-16,-7 0-34 0,-7-4-28 15,0 4-54-15,1 0-42 0,-13 0-14 16,5 0 7-16,2 0 46 0,-8 0 103 0</inkml:trace>
  <inkml:trace contextRef="#ctx0" brushRef="#br0" timeOffset="10491.5395">24234 2011 119 0,'-20'-8'447'0,"1"1"56"0,5 0 31 15,2 0 22-15,5-1-190 0,0 5-143 0,1-1-87 16,6 0-46-16,0 1-24 0,6 6-5 0,8 1 3 15,5 0 3-15,7 2-2 0,0 2-3 16,13 3-8-16,1 4-12 0,5 0-12 0,1 3-9 16,-1 1-4-16,7-1-3 0,-6 3-2 15,-8 1 4-15,2 4-3 0,-14-5 15 0,0 6 25 16,-13-2 22-16,-6 1 17 0,-7 0 3 0,-13 0 3 16,-7-1-15-16,-6-3-28 0,-7 4-61 15,-6-1-82-15,-7-3-62 0,1-4-99 0,-7 5-205 16,7-2-149-16,-8-2-44 0,15-4 24 15,-9 0 29-15,15-1 82 0</inkml:trace>
  <inkml:trace contextRef="#ctx0" brushRef="#br0" timeOffset="11941.2729">10928 2945 168 0,'-6'-7'311'0,"-1"0"28"0,0-4 18 0,-5 4-106 16,-2-5-86-16,-5 5-45 0,-1-4-20 16,-12 4-4-16,-7 2 3 0,-7 3 5 0,-6 2 5 15,-14 0 2-15,1 7-13 0,-12 4-15 16,-2 3-12-16,-12 8-18 0,7 3-4 0,-15 9-1 15,8 5 1-15,0 10-4 0,7 2-4 16,12 7 4-16,7 5-11 0,13 4-10 0,13 6-8 16,26-1-9-16,13 6 0 0,26-1-5 15,26 3-2-15,26 4-6 0,33-7 10 16,26-7 6-16,33-16-10 0,31-10 7 0,40-14-2 16,33-19-3-16,18-18-2 0,8-16 0 0,-20-14 5 15,-19-2-5-15,-33-9 3 0,-33 0 5 16,-25-2-8-16,-34-3 0 0,-25-5-5 15,-40-4-5-15,-25-8-3 0,-33-3-2 0,-33-4-2 16,-38 1 7-16,-27-5 3 0,-38 3 3 0,-27 6-2 16,-26 6 9-16,-19 10 5 0,0 12-11 0,-14 11 3 15,-6 15-7-15,-14 15-66 0,-4 14-170 16,-2 11-154-16,14 10-75 0,6 5-48 0,26 3-14 16,13 1 57-16</inkml:trace>
  <inkml:trace contextRef="#ctx0" brushRef="#br0" timeOffset="13944.2759">23634 1169 364 0,'0'-5'464'0,"0"2"38"0,7 0 23 15,0-2-98-15,-1 2-163 0,0 3-99 0,8-4-55 16,-2 2-25-16,8 2-2 0,-1 0 13 0,8 0 26 16,-1 2 23-16,0 2 21 0,0 4 18 15,-7-2 16-15,7 6 0 0,-6-1 2 16,0 3 1-16,-7 1 4 0,-7 0-7 0,0 3-7 16,-6 4-11-16,0-4-19 0,-6 4-21 0,-7 0-21 15,-7 3-15-15,1 1-21 0,-7 1-14 0,0-6-15 16,6 5-15-16,-6-1-14 0,7-3-10 15,-1-3-5-15,8-1-5 0,4 1-6 0,8-5 1 16,0-3 4-16,8-1-1 0,-2 2-3 16,13-8-13-16,1-1-29 0,6-3-76 0,6 0-140 15,1-3-126-15,6-5-83 0,-7-2-113 0,8 2-169 16,-7-3-73-16,-1 0 63 0,-6-1 86 16,-1 2 63-16,2-1 112 0</inkml:trace>
  <inkml:trace contextRef="#ctx0" brushRef="#br0" timeOffset="14167.6831">24377 1063 220 0,'7'-5'483'0,"-7"2"43"0,6-1 23 0,0 1 12 16,1 3-248-16,6-4-144 0,0 0-80 15,0 1-42-15,6-1-22 0,8-3-14 0,-1 2-5 16,0-2-4-16,0 0-8 0,-1 3-14 0,2-3-53 16,-8 0-110-16,1 0-183 0,-1 2-95 15,-12-2-47-15,0 4-15 0,-1-1 40 0</inkml:trace>
  <inkml:trace contextRef="#ctx0" brushRef="#br0" timeOffset="14445.3909">24384 1037 420 0,'-20'11'487'0,"7"-1"34"16,0-2 18-16,0 3-113 0,7 0-180 0,-2 0-109 16,2 0-58-16,6-4-31 0,0 3-16 15,6 2-6-15,2-5-6 0,4 5-1 0,8-6-3 16,-1 6-3-16,7-5-3 0,-6 0-4 16,13 4 1-16,-7-7-7 0,0 4-2 0,-7 2 1 15,7-2-2-15,-6-1 2 0,-1 0-2 0,-5 0 3 16,-8 4 0-16,7-3 7 0,-13 3 10 15,0 1 8-15,0-2 6 0,-13 1 6 0,7 0 4 16,-8 4-2-16,-5-4-9 0,-1 0-10 16,0 3-6-16,1-3-7 0,0 0-14 0,6 1-23 15,-7-2-19-15,0 1-44 0,8-4-129 0,-1 0-189 16,-1-2-91-16,2-2-32 0,5 1-11 16,0 0 31-16,1-4 120 0</inkml:trace>
  <inkml:trace contextRef="#ctx0" brushRef="#br0" timeOffset="14866.7554">24670 1348 48 0,'13'-7'436'0,"-6"3"60"0,6-3 34 15,-7-2 21-15,7 3-138 0,-6-1-164 16,-1-1-97-16,0 2-44 0,8-6-18 0,-8 4-5 16,7-6-3-16,-6 3-8 0,6-4-6 0,-1 1-12 15,2-5-15-15,6 1-16 0,-8 4-13 16,1-5-7-16,1 1-6 0,-2 3-5 0,2 5-1 15,-2-2 1-15,-5 5-3 0,0-1-4 16,-1 5 1-16,-6 3 8 0,0 3 9 0,-6 5 8 16,6 3 12-16,-7 3 9 0,0 0 3 15,1 5-3-15,-7-1-7 0,6-2-7 0,1 2-4 16,6-3-7-16,0-1-2 0,0 1 0 0,0-5-1 16,0-2-1-16,6-1 2 0,8-3-10 15,-8-1-11-15,14-6-16 0,-7-1-9 16,7-3-6-16,-2-4-6 0,2 0 8 0,-1 0 11 15,1-3 12-15,0 2 12 0,-7 1 4 0,7 1 4 16,-8 1 7-16,2 7 17 0,-8 2 34 16,0 0 55-16,1 2 50 0,-1 7 48 0,1 1 33 15,-7 5 11-15,0 0-18 0,0-1-49 16,-7 4-46-16,7 1-47 0,-6-1-55 0,-1 1-94 16,1-1-116-16,0 0-97 0,-2-4-59 15,2 2-42-15,6-6-33 0,0-2-58 0,6-5-90 16,2-3-14-16,-2 0 0 0,7-7 11 15,7-4 36-15,0-3 116 0</inkml:trace>
  <inkml:trace contextRef="#ctx0" brushRef="#br0" timeOffset="15051.7275">25647 835 213 0,'-13'18'486'15,"0"5"58"-15,-7 2 46 0,-6 12 34 16,-7 2-232-16,-5 5-133 0,-1 4-84 15,0 0-67-15,-7 4-72 0,7-1-64 0,7-4-39 16,-1 1-27-16,7-5-12 0,0-6 3 0,13-7 15 16,-1-1-9-16,8-10-72 0,6-1-139 15,0-7-110-15,0-4-59 0,0-3-22 0,13-4 21 16,0-8 79-16</inkml:trace>
  <inkml:trace contextRef="#ctx0" brushRef="#br0" timeOffset="15334.889">25790 1216 167 0,'13'-8'480'0,"-6"5"70"0,-7-1 61 0,-13 4 70 15,0 0-131-15,0 4-86 0,-7-1-40 0,-6 2-27 16,0 5-31-16,-7-2-46 0,8-1-76 16,-1 4-67-16,-1-3-51 0,1 2-40 0,6 1-30 15,8-3-21-15,-1 2-13 0,13 2-9 0,-7-1-3 16,14 3-1-16,-1-3 0 0,13 0 1 15,1 0 0-15,0 0 11 0,5 0 15 0,9 3 12 16,-9 1 10-16,-5 0 15 0,0-1 13 16,-7 2 5-16,0 2-2 0,-13 0-4 0,0 0-7 15,-13 1-12-15,0 3-27 0,-13-4-41 16,0 3-77-16,-7 2-214 0,-6-1-231 0,-1-4-310 16,2 5-152-16,-1-2-64 0,-7 1 16 15,7 4 180-15,-6 3 213 0</inkml:trace>
  <inkml:trace contextRef="#ctx0" brushRef="#br0" timeOffset="18539.3211">12062 4319 123 0,'6'-4'435'15,"0"-2"50"-15,-12-7 34 0,-8 3 18 0,2-1-202 16,-15-4-134-16,1 1-78 0,-13-4-48 0,1-1-29 15,-8-4-13-15,-19 5-5 0,0-4-2 16,-20 1-2-16,-7-1-2 0,-11 4 3 0,-15-1-1 16,-6 1-4-16,-19 8-6 0,-13 1-6 15,-13 6 5-15,-14 6-2 0,-5 12-4 16,-15 7-4-16,-4 11 8 0,11 7 9 0,0 5 0 16,14 6 9-16,20 0 13 0,24 8 17 15,14-1 6-15,33 5 16 0,26-1 18 0,20 8 12 16,38-1 8-16,20 4 3 0,46 8-1 15,25-4-6-15,41 0-10 0,31-4-12 16,33-7-14-16,18-11-6 0,22-15-7 0,12-7-14 16,19-15-6-16,14-11-9 0,-1-7-8 0,-5-10-9 15,-14-9-6-15,-21-2 5 0,-24-10-8 0,-27-4 6 16,-19-9 9-16,-26-8-3 0,-19-2 1 16,-34-9-3-16,-18-3 1 0,-27-8-11 0,-33-2-8 15,-19-8 6-15,-33-12 14 0,-25 1 16 16,-34-4 7-16,-25 8 12 0,-20 10 4 0,-19 12-9 15,-20 10-14-15,-19 18-57 0,-27 12-120 16,-6 15-129-16,-7 14-89 0,-5 14-187 0,19 12-193 16,11 8-64-16,35 1 56 0,25 6 89 15,27 4 70-15,25-2 179 0</inkml:trace>
  <inkml:trace contextRef="#ctx0" brushRef="#br0" timeOffset="19546.933">21192 5249 69 0,'0'-11'446'0,"0"4"58"0,0-4 35 16,0 4 21-16,0 0-152 0,6-1-177 15,-6 5-97-15,0 3-36 0,8 7-1 0,-2 0 41 16,0 7 64-16,1 5 63 0,6 6 66 16,0 1 29-16,-1 8 1 0,8-2-36 0,0 1-52 15,-1 4-49-15,7-5-54 0,7-2-37 16,-1-4-23-16,8-4-14 0,-1-8-13 0,-7-3-13 16,7-7-11-16,0-4-13 0,-5-11-7 15,-2-4-12-15,-7-3-9 0,1-8-8 16,-6-6-4-16,-7-5-10 0,1-3-16 0,-8-4-21 15,0 0-36-15,-6-4-48 0,0 1-76 16,0 2-92-16,-6 6-94 0,0 2-60 0,-1 11-30 16,0 3-61-16,-6 13-86 0,-7 7-52 15,2 9 28-15,-9 13 38 0,1 3 44 16,0 11 97-16</inkml:trace>
  <inkml:trace contextRef="#ctx0" brushRef="#br0" timeOffset="19729.8688">21602 5678 325 0,'7'19'628'16,"0"-5"77"-16,-1 1 66 0,-6 0 97 16,0 3-196-16,-6 1-159 0,6 2-111 0,-7 1-58 15,7 4-57-15,-7-1-97 0,1 5-73 16,6-1-49-16,0 4-29 0,0 0-37 0,6-4-81 16,-6 4-168-16,7 0-135 0,0 0-235 15,-7 1-211-15,0-2-96 0,0-3 14 16,0-3 133-16,0-5 114 0,0 2 222 0</inkml:trace>
  <inkml:trace contextRef="#ctx0" brushRef="#br0" timeOffset="20853.5579">20612 4107 301 0,'8'21'441'0,"-8"13"54"0,6 9 37 16,-6 12-96-16,6 15-91 0,0 10-69 0,-6 16-58 15,0 7-35-15,7 10-20 0,-7 7-10 16,0 5-27-16,7 4-27 0,-7-5-19 0,6 1-12 16,1-4 8-16,-1-12 17 0,0-2 25 15,2-8 30-15,4-8 24 0,-6-7 13 0,1-4-8 16,0-2-33-16,-1-6-29 0,1-1-34 15,-7-5-28-15,0-4-21 0,0-3-12 0,0-5-7 16,0-2-6-16,0-5-7 0,-7-2-9 16,7-2-12-16,-6-2-19 0,6-4-21 0,-7-1-16 15,0-3-11-15,7 0 4 0,-6 0 6 16,0 0 9-16,0-1 5 0,-8-2-9 16,8-4 1-16,-1-4 2 0,-6-4 6 15,6-3 7-15,1-4 16 0,0-8 2 0,0 1-20 16,-8-11-35-16,8 0-36 0,-1-8-33 15,0-4-30-15,1-3 5 0,-1-7 18 0,-5-1 30 16,5-5 21-16,-6-2 5 0,0-7-12 16,0-4-21-16,0-3 3 0,0-5 27 0,-6 2 51 15,5 0 59-15,-5 2 63 0,6 8 55 16,-6 3 18-16,5 8-12 0,8 8-31 0,-8 7-32 16,14 3-18-16,0 12 8 0,0 10 23 15,14 11 52-15,-2 7 98 0,2 16 84 16,5 6 61-16,1 12 27 0,0 7 4 0,-1 3-34 15,7 12-84-15,-6 3-72 0,-1 4-59 16,7-4-43-16,-6-3-29 0,6-7-12 0,6-4-9 16,-5-9-2-16,-2-9 2 0,8-8 1 15,-8-7-2-15,8-12-12 0,1-10-14 0,-2-12-17 16,7-9-21-16,0-14-34 16,-7-13-84-16,7-7-174 0,-7-7-134 0,2-12-234 15,-9 0-201-15,1-7-85 0,-6 4 19 16,-1 4 142-16,-5 3 121 0,-2 7 232 0</inkml:trace>
  <inkml:trace contextRef="#ctx0" brushRef="#br0" timeOffset="24624.5529">11963 5828 196 0,'0'-14'469'0,"0"-5"46"15,0 5 24-15,-13-4 12 0,1 7-239 0,-14-5-139 16,-1 9-75-16,1 4-39 0,-13-1-7 16,7 8 8-16,-14 4 17 0,1-1 14 15,-1 7 12-15,0 9 0 0,-6-2-13 16,13 5-15-16,-7-1-23 0,14 4-20 0,-1-3-14 15,14 4-8-15,6-5-4 0,6 1-7 0,14-3-3 16,6-6 2-16,6-7 0 0,14-2 0 16,6-8 0-16,0-3 3 0,6-4 9 15,8-1 20-15,-1-3 34 0,-7 7 69 0,1 4 70 16,0 4 79-16,-8 15 59 0,-4 6 27 0,-9 12-3 16,-5 14-43-16,0 8-52 0,-14 14-62 15,-6 4-57-15,0 11-42 0,-13-4-26 16,6 4-22-16,-12 3-16 0,6-3-14 0,-6-4-10 15,-1-6-4-15,0-5-7 0,7-11-5 16,-6-7 1-16,6-11 0 0,-7-11 1 0,7-7-6 16,-6-12-13-16,6-6-11 0,-7-16-19 15,0-9-14-15,8-10-14 0,-8-13-10 0,7-4-10 16,7-11-2-16,-2-4-9 0,8-6-13 16,8-6-19-16,11-5-21 0,1 0-19 15,18-2-30-15,1 6-66 0,7 1-79 0,7 5-49 16,-2 8-141-16,8 7-166 0,-7 3-60 15,7 11 31-15,-7 4 75 0,-7 7 63 0,2 4 170 16</inkml:trace>
  <inkml:trace contextRef="#ctx0" brushRef="#br0" timeOffset="24921.7558">12563 5975 249 0,'20'3'529'0,"-14"1"55"0,7-4 27 0,0 4-1 0,6-4-274 16,-5 0-185-16,12 0-122 0,-7 0-107 16,1 0-135-16,-1 0-187 0,1 3-82 15,-8-3-36-15,2 4-8 0,-14-4 36 0,0 7 102 16</inkml:trace>
  <inkml:trace contextRef="#ctx0" brushRef="#br0" timeOffset="25043.4304">12556 6186 513 0,'0'17'855'15,"7"-3"114"-15,13-3 60 0,-1 0 33 0,13-4-287 16,1 0-332-16,6 1-230 0,7-8-249 0,6 3-261 16,-1-6-376-16,2-1-200 0,-1 4-105 15,-13-4-32-15,7 1 108 0,-21-1 186 0</inkml:trace>
  <inkml:trace contextRef="#ctx0" brushRef="#br0" timeOffset="26794.1771">13748 5671 218 0,'7'-18'471'0,"-1"-1"51"0,1 5 36 16,-1-1-3-16,-6 4-219 0,0 7-130 16,6 4-43-16,-6 8 43 0,0 10 79 0,0 8 64 15,-6 6 44-15,6 12 21 0,-13 4-18 16,0 7-86-16,0 3-103 0,0 5-77 0,0 6-51 15,-6-2-37-15,5 2-37 0,2-3-61 16,-2-4-127-16,8-3-137 0,-7-8-84 0,13-7-106 16,-7-7-165-16,7-5-117 0,-6-6 29 15,6-8 83-15,0-10 58 0,6-4 96 16</inkml:trace>
  <inkml:trace contextRef="#ctx0" brushRef="#br0" timeOffset="27186.6451">14425 5425 219 0,'-6'11'478'0,"-1"7"48"0,-13 5 41 15,2 10 32-15,-9 10-232 0,-11 13-122 0,5 6-66 16,-7 3-39-16,8 5-30 0,-1 0-24 16,7 0-18-16,13-1-13 0,7-6-12 0,6-9-4 15,13-2-7-15,7-13-5 0,6-1-3 16,13-17-6-16,-1-6 2 0,9-11-3 0,-2-12-3 15,7-6-3-15,-7-12-6 0,1-4-11 0,-7-7-27 16,-6-2-39-16,-7-5-40 0,-6-3-28 16,-20-5-31-16,0-6-58 0,-14 3-63 15,2-8-46-15,-15 8-30 0,1 4-43 0,-6 11-33 16,-1 3 18-16,-6 8 60 0,-7 7 69 16</inkml:trace>
  <inkml:trace contextRef="#ctx0" brushRef="#br0" timeOffset="27900.7541">15025 6461 302 0,'0'0'465'0,"-7"0"43"16,7 0 26-16,0 0-67 0,0-2-172 16,0-3-105-16,0 5-55 0,0-7-18 0,0 0 11 15,7-4 19-15,-1-1 16 0,0-2 3 16,8-4-10-16,-1 0-17 0,6-5-31 0,-6-2-29 15,7-1-29-15,-7 0-20 0,0-2-11 0,0-2-3 16,-1 1-4-16,2-4-7 0,-1 3-1 16,-6 5 1-16,5-4-7 0,-5 7-2 15,-7 3-2-15,6 6-4 0,-6 1-3 0,7 4-5 16,-7 5 3-16,0 3-1 0,0 3-2 16,0 5 5-16,-7 4 5 0,7 1 0 15,0 1-7-15,7 6-16 0,0-3-11 0,-1-2-13 16,7-4-12-16,0 0-7 0,7-4 1 15,-1 1-1-15,1-8-3 0,6-8 4 0,-1 1 4 16,1-4 7-16,1-3 9 0,-1-4 12 16,0-1 14-16,0-3 12 0,1 0 11 0,-9 4 14 15,2-1 12-15,-7 5 16 0,1 3 4 16,-2 4 25-16,-6 3 60 0,2 4 69 0,-2 7 60 16,-6 8 40-16,0 4 27 0,0 2-2 15,-6 8-56-15,-2 5-71 0,2-2-70 0,-6 9-69 16,4-4-103-16,-4 3-144 0,5 0-117 15,1-4-72-15,6-2-56 0,6-6-78 16,1-5-57-16,-1-5-45 0,0-6 16 0,8-9 18 16,6-3 30-16,-1-11 81 0</inkml:trace>
  <inkml:trace contextRef="#ctx0" brushRef="#br0" timeOffset="28126.67">16236 5451 35 0,'20'3'443'0,"-8"12"69"0,-12 7 66 0,0 11 81 0,-12 15-64 16,-15 11-138-16,-5 10-67 0,-7 12-27 0,-7 6-34 15,-6 12-62-15,0 7-60 0,-7 5-52 16,-6-2-41-16,7 1-36 0,-1-3-32 0,7-6-26 16,7-5-14-16,-2-8-11 0,15-7-33 0,6-11-63 15,7-7-89-15,-1-13-83 0,14-9-59 16,-1-9-110-16,7-10-134 0,7-7-98 0,5-7 6 15,8-8 44-15,0-11 38 0,5-4 102 16</inkml:trace>
  <inkml:trace contextRef="#ctx0" brushRef="#br0" timeOffset="28471.9729">16249 6524 234 0,'13'-29'499'0,"7"0"69"15,-14 3 49-15,7 3 29 0,-6 3-240 0,-1 1-110 16,-6 4-41-16,0 5-20 0,-6 1-8 16,-1 3 14-16,-6 6 8 0,0 3-11 15,-6 4-35-15,-8 5-42 0,1 6-37 0,0 4-43 16,-6 0-31-16,5 3-24 0,2 5-16 16,-1-1-7-16,6-3-4 0,0 3-4 0,8-4-2 15,5 0-2-15,1-2-4 0,12-1 0 16,1-3 1-16,5-2 6 0,8-2 5 0,0 0 10 15,6-1 12-15,-1-2 18 0,2 3 22 16,-1-5 16-16,-6 5 14 0,-1 0 14 0,-6-5 5 16,0 5-3-16,-7-1-12 0,-6 3-13 15,-6-4-15-15,-7 1-17 0,-7 2-24 16,0 2-35-16,-5-3-69 0,-1 3-157 0,-7-4-151 16,1 1-129-16,6-4-213 0,-7 5-160 15,7-9-37-15,-7 3 102 0,7-6 120 0,6-4 115 16</inkml:trace>
  <inkml:trace contextRef="#ctx0" brushRef="#br0" timeOffset="28851.5154">16594 6122 369 0,'7'-8'482'16,"5"1"37"-16,2-4 19 0,-2 3-83 15,2 1-192-15,5-1-96 0,-5 5-14 0,4 0 57 16,9-1 78-16,-7 0 70 0,-1 4 47 16,0 0 15-16,1 0-30 0,-1 4-74 0,-5 3-73 15,-8 1-60-15,0 2-43 0,-6 5-26 16,0 4-13-16,-12 2-13 0,-8 5-18 15,-13-1-18-15,7 4-15 0,-13 1-12 0,1 3-9 16,-1-3-7-16,5-2-7 0,2-1-2 16,7-1-1-16,5-1 1 0,6-3-2 15,14 0-3-15,7-4-3 0,6 1-10 0,13-5-19 16,0-3-35-16,13 0-68 0,7-3-124 16,-1-5-129-16,8 1-75 0,-2-4-99 0,-5 3-160 15,-7-3-91-15,0 4 41 0,-13 0 89 16,-6-1 59-16,0 1 107 0</inkml:trace>
  <inkml:trace contextRef="#ctx0" brushRef="#br0" timeOffset="34483.0433">7560 12041 84 0,'0'-10'443'0,"0"2"56"16,0 1 29-16,-6-1 18 0,6 1-166 16,0 3-168-16,0 4-87 0,0 4-28 0,0 7 20 15,0 3 48-15,0 9 77 0,6 10 77 16,-6 3 60-16,8 8 22 0,-2 10-14 0,-6 10-44 16,6 2-71-16,1 7-73 0,0 4-64 15,-1-1-45-15,7-2-32 0,0-5-17 0,0-6-13 16,7-8 3-16,-1-11 11 0,7-7 9 15,0-12 7-15,0-11 4 0,13-9 7 0,-6-17-4 16,6-9-7-16,7-13-8 0,-8-5-10 16,9-13-3-16,-9-11-10 0,1-2-8 0,-6-12-19 15,-7 0-14-15,0-4-28 0,-6 1-49 16,-7-5-67-16,6 2-104 0,-6 2-114 0,1-1-84 16,-2 14-41-16,-5 5 3 0,-1 12 25 15,1 10 6-15,-7 12-31 0,-7 14-50 16,1 12-11-16,-1 11 1 0,-5 10 21 0,-2 8 89 15</inkml:trace>
  <inkml:trace contextRef="#ctx0" brushRef="#br0" timeOffset="34743.348">8440 12614 84 0,'0'-5'450'0,"0"5"59"16,0 0 35-16,0 0 25 0,0 0-130 16,0 7-127-16,0 5-42 0,6 1-17 0,1 4 0 15,6 3-3-15,-6 7-25 0,6-1-47 16,0 2-52-16,-1 2-38 0,2 3-31 0,-1-3-44 16,0 2-72-16,0-7-76 0,-1 5-64 15,2-8-45-15,-1-4-38 0,0-3-55 0,0-4-70 16,0-7-104-16,0-4-32 0,-7-4-9 15,8-4 11-15,-8-6 61 0</inkml:trace>
  <inkml:trace contextRef="#ctx0" brushRef="#br0" timeOffset="34916.882">8791 12456 275 0,'0'8'621'0,"-12"2"128"0,-1 7 98 0,0 10 68 0,-14 6-219 16,2 7-159-16,-1 1-156 0,-7 2-123 15,7 1-90-15,-6 3-71 0,5-2-90 16,1 2-156-16,0-6-144 0,7-1-114 0,-7-3-205 16,6-4-186-16,7-3-54 0,-6-5 75 15,6-3 100-15,6-8 93 0,0-6 190 0</inkml:trace>
  <inkml:trace contextRef="#ctx0" brushRef="#br0" timeOffset="36158.0896">9971 13023 420 0,'19'-4'776'0,"1"4"107"15,-8 4 62-15,-4 7 42 0,-2 8-243 0,-6 6-284 16,0 12-186-16,-6 3-101 0,-8 12-60 15,1 2-61-15,0 1-115 0,-6 4-185 16,-1-4-147-16,-6 0-235 0,7 0-202 0,-7-4-88 16,6-3 26-16,-6-4 136 0,7-8 121 15,-1-3 222-15</inkml:trace>
  <inkml:trace contextRef="#ctx0" brushRef="#br0" timeOffset="37668.7288">11755 11771 190 0,'0'-15'473'15,"7"10"46"-15,-7 2 31 0,0 3 35 16,0 11-191-16,0 4-84 0,0 7-14 0,0 4 20 16,0 7 29-16,0 3 11 0,6 1-14 15,8 3-41-15,-8 0-52 0,7-3-55 0,6 0-45 16,0-4-29-16,8-4-24 0,5-3-16 16,1-7-9-16,6-9-6 0,6-10-12 0,2-3-13 15,4-12-11-15,1-7-8 0,7-4-10 16,-6-10-11-16,-2-1-16 0,-5-7-28 0,-1 0-33 15,-5 0-50-15,-8 0-86 0,-6 4-101 16,0 4-79-16,-13 2-35 0,0 8-23 16,-7 4-46-16,-6 4-46 0,-6 7-55 0,0 7 6 15,-14 4 16-15,7 8 31 0,-13 6 82 16</inkml:trace>
  <inkml:trace contextRef="#ctx0" brushRef="#br0" timeOffset="37828.5852">12218 12053 243 0,'-14'36'538'0,"2"-3"143"0,-2 0 122 15,8 1 110-15,-1 2-181 0,1 1-98 16,0 3-89-16,6-1-121 0,0 6-113 0,0-1-106 16,0 4-76-16,0 2-57 0,0-1-49 15,-7 2-60-15,7-1-118 0,0-1-178 0,0-2-117 16,-7 1-207-16,7-1-201 0,0 0-77 16,-6-2 46-16,6 3 140 0,-6-4 95 0,6 0 198 15</inkml:trace>
  <inkml:trace contextRef="#ctx0" brushRef="#br0" timeOffset="40944.6694">14400 12877 361 0,'6'29'720'0,"-6"4"164"15,0 0 107-15,-14 7 59 0,2 8-267 16,-8 3-185-16,-6 4-211 0,1 0-159 16,-8 1-107-16,7-6-69 0,-7 1-66 0,1-2-140 15,6-2-187-15,-1-7-187 0,1-3-272 16,0-1-139-16,7-2-40 0,6-5 82 16,0-7 155-16,-1 0 171 0</inkml:trace>
  <inkml:trace contextRef="#ctx0" brushRef="#br0" timeOffset="41965.578">16959 12239 321 0,'7'-14'470'0,"-7"-1"42"0,-7-4 26 16,0 5-64-16,-12-4-187 0,-7 6-102 16,-7 2-46-16,1-1-7 0,-14 7 22 0,-6 0 33 15,-6 8 30-15,-7 0 17 0,6 7 1 16,0 4-23-16,0 3-45 0,7 1-44 0,7 2-41 16,-1 2-31-16,13-2-31 0,14 1-33 15,6 4-44-15,13-8-51 0,6 1-41 16,14-5-25-16,19-3-9 0,7-4 15 0,5-3 39 15,15-4 43-15,6-4 46 0,-1 4 64 16,1 4 75-16,0 4 84 0,-7 6 80 16,-7 11 75-16,-5 17 43 0,-14 8 2 0,-1 8-17 15,-11 16-35-15,-8 7-44 0,-6 7-49 16,-7 6-38-16,-12 9-35 0,0 0-40 0,-8 3-39 16,-5-7-26-16,-7 0-19 0,0-7-16 0,6-12-8 15,-5-6-2-15,5-9-2 0,-6-10-6 16,7-7-2-16,-1-12 1 0,-6-9-4 0,13-13-10 15,-7-10-9-15,7-16-12 0,0-10-17 16,7-14-16-16,-1-8-16 0,0-15-19 16,14-10-22-16,0-8-26 0,5-7-24 0,14-8-40 15,7-4-29-15,7 9-30 0,5-2-49 16,7 6-53-16,7 6-40 0,6 6 1 0,-6 10-44 16,-2 6-118-16,2 3-80 0,-7 12 4 15,-5 7 34-15,-9-1 29 0,-5 14 79 0</inkml:trace>
  <inkml:trace contextRef="#ctx0" brushRef="#br0" timeOffset="58157.2081">13390 17855 226 0,'6'0'523'0,"1"0"99"0,-1-3 57 16,1-5 36-16,0-6-219 0,-7-1-135 0,12-7-99 16,-6 0-86-16,8-7-50 0,-8-8-34 15,14 0-26-15,-7-2-24 0,0-3-12 0,0-5-19 16,0-1-2-16,0 1-7 0,0-8-4 0,1 4-3 16,-2-8-2-16,2 4 9 0,-2 4-11 15,1 0 7-15,-6 11 1 0,6 3 1 16,-7 11 17-16,0 8 47 0,2 10 73 0,-8 16 58 15,6 7 49-15,-6 14 32 0,0 11 3 0,6 8-39 16,-6 10-63-16,7 1-55 0,6 3-46 0,0 4-30 16,13-8-16-16,0-6-6 0,7-4-2 15,12-8 1-15,1-11 3 0,6-11 7 0,6-11 4 16,-5-9 3-16,5-14 0 0,1-10-1 0,0-2-4 16,-7-8-7-16,-7-8-7 0,0-5-8 15,-5-5-16-15,-7-5-23 0,-1-3-35 0,-12-8-50 16,-1-3-123-16,1-1-148 0,-8 1-104 0,2 3-54 15,-8 5-37-15,1 3-9 0,-1 6 77 16,-6 12 105-16,0 7 51 0,0 12-26 0,0 11-47 16,-6 9-1-16,-1 10 15 0,-6 9 28 15,6 11 55-15</inkml:trace>
  <inkml:trace contextRef="#ctx0" brushRef="#br0" timeOffset="58448.7784">14816 17215 2 0,'14'-16'441'0,"-8"5"74"0,-12 2 57 0,-2 0 77 16,2 9 5-16,-14 0-97 0,1 9-31 15,-1 0-8-15,-6 9-14 0,0 9-46 0,1-2-103 16,5 9-96-16,-6-2-77 0,13 9-59 16,-1-1-40-16,14 0-29 0,0 1-19 0,14-4-12 15,12-5-9-15,7-3-7 0,6-11 0 0,6-7 0 16,13-7 10-16,-5-8 6 0,5-10 10 0,8-4 6 15,-14-12 3-15,-1-3-3 0,-11-4-12 16,-1-2-13-16,-13-5-22 0,-13-8-25 16,0 1-27-16,-13-8-30 0,-13 4-45 0,0 4-96 15,-7 4-144-15,0 6-96 0,-5 8-43 0,-7 8-53 16,-1 9-129-16,-7 10-75 0,8 9 65 16,-7 5 63-16,13 6 42 0,-7 4 66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22:26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9495 4186 56 0,'0'-21'372'0,"7"2"51"0,-7-2 40 0,0-1 29 0,0 0-170 15,6 4-93-15,-6-1-62 0,0 4-44 16,7 7-34-16,-7 2-25 0,6 6-12 15,0 3-12-15,2 8 0 0,4 4 5 0,-5 7 7 16,-7 7 2-16,6 8-4 0,-6-1-1 0,0 9-6 16,-6-1-13-16,-1 3-10 0,1 1-7 15,0-4-2-15,6-4-3 0,-8-3-1 16,2-4 1-16,6-7 0 0,-6-5 0 0,6-7-1 16,0-2 0-16,-7-1-1 0,7-11-8 15,0-4-7-15,-6-6-11 0,6-9-11 0,-7 1-11 16,7-8-11-16,-6-7-1 0,-1 0 0 15,1-11-3-15,-8 0-11 0,8-6-23 16,0-10-14-16,6 2-15 0,-7-8-8 0,14 0 5 16,-1-1 22-16,7 3 41 0,7 4 35 15,6 5 36-15,6 5 30 0,1 1 24 0,13 9 12 16,-1 4 8-16,0 2 3 0,1 6-2 16,-1 5-12-16,-5 5-15 0,5 0-7 15,-12 10-13-15,-1 1-9 0,-6 3-10 0,-6 8 1 16,-7 0-1-16,-7 7 0 0,-12-1 0 15,0 9 0-15,-14-1-1 0,-13 5-5 16,-6 3-3-16,1 2-3 0,-8 1-5 0,-6 1-7 16,6 4-5-16,7-5-6 0,0-1-3 15,7-2-7-15,-2-4-4 0,15-4 2 0,13 1-4 16,-1-8 7-16,20 0 5 0,6-4 6 16,15 1 5-16,11-5 2 0,7 1 11 0,0-1 2 15,7 5 2-15,-1 3 4 0,-5 4 8 16,-1-1 8-16,-13 7 10 0,0 2 23 0,-13 3 34 15,-14 6 42-15,-4 2 37 0,-16-2 28 16,-4 5 15-16,-8 3-15 0,-5-3-27 0,-15 3-37 16,1 1-48-16,-7-2-34 0,1-2-51 15,0 4-62-15,5-4-62 0,1-5-66 16,7 1-46-16,-1-7-47 0,13-1-76 0,1-6-147 16,6-8-73-16,13-4-6 0,0-7 10 15,6-7 25-15,14-8 94 0</inkml:trace>
  <inkml:trace contextRef="#ctx0" brushRef="#br0" timeOffset="342.0754">10518 4184 242 0,'0'0'499'0,"-7"-5"50"0,-6 5 27 0,-7 5 15 0,1-3-255 15,-7 10-145-15,0 3-86 0,-6 0-45 16,5 3-28-16,-5 0-14 0,6 0-9 0,-1 1-4 15,1-1-7-15,7-3-11 0,6-1-7 16,6-3-3-16,1 0-4 0,0-8-4 0,12 2 4 16,0-1 4-16,1-8 3 0,13-4 1 15,-8-3 0-15,14-3 5 0,1-5 1 0,-1 2 7 16,0-3 6-16,-7 2 5 0,7 4 10 16,-6-1 8-16,0 8 11 0,-1 0 21 15,-6 2 29-15,0 10 55 0,0-1 47 0,-6 6 26 16,6 5 9-16,-7-1-13 0,-6 4-20 15,7 4-54-15,-7 1-51 0,-7-1-64 0,7-5-80 16,0 6-81-16,0-5-62 0,0-3-42 16,0-1-27-16,7-3-13 0,-7-4-52 0,6-2-112 15,1-5-59-15,-1-5-24 0,0-2-6 16,2-4 27-16,4-6 100 0</inkml:trace>
  <inkml:trace contextRef="#ctx0" brushRef="#br0" timeOffset="573.4558">10941 3648 394 0,'13'0'488'0,"-13"0"35"0,7 4 21 0,-1 4-81 16,-6 6-206-16,-6 4-112 0,6 7-56 16,-7 6-34-16,0 1-20 0,1 9-12 0,-1-1-8 15,1 8-3-15,-7 0-5 0,6 2-5 16,-5-2 1-16,5 0-4 0,0-9-1 15,7 3-5-15,-6-10-5 0,6 1-5 0,6-7-15 16,-6-5-39-16,0-2-80 0,7-4-134 0,0-9-134 16,-1-1-63-16,0-10-24 0,1 3 19 15,0-9 70-15</inkml:trace>
  <inkml:trace contextRef="#ctx0" brushRef="#br0" timeOffset="846.9756">11364 3264 208 0,'0'18'466'0,"0"4"46"0,-6 3 27 15,0 12 19-15,-8 7-242 0,2 8-129 16,-8 3-72-16,7 4-41 0,-7 6-24 0,0 1-18 15,1 4-12-15,-1-1-7 0,2 5-5 16,-2-5-11-16,6-3-6 0,1-4-6 0,7-6-7 16,0-6-7-16,-1-6-13 0,7-2-56 15,7-6-140-15,-1-8-156 0,0-5-78 0,7-5-39 16,7-3-9-16,0-8 48 0</inkml:trace>
  <inkml:trace contextRef="#ctx0" brushRef="#br0" timeOffset="1223.8581">13181 3560 293 0,'7'-3'542'0,"-1"6"48"15,1 1 37-15,-7 11 50 0,-7 10-242 16,1 9-145-16,-1 10-75 0,-5 8-36 0,-2 2-32 15,-5 12-45-15,-1 3-43 0,7 4-59 16,-6 1-72-16,-1-2-63 0,1-1-40 0,5-6-24 16,2-7-5-16,-2-2 22 0,2-12 38 15,5-7-8-15,-6-12-105 0,0-3-141 16,-7-10-75-16,1-12-35 0,-14-8-7 0,0-3 48 16</inkml:trace>
  <inkml:trace contextRef="#ctx0" brushRef="#br0" timeOffset="1666.7128">12583 4103 208 0,'25'-15'465'0,"1"0"41"0,7 1 22 16,-1-1 11-16,8-3-249 0,5 3-134 15,1-4-75-15,6-2-40 0,0-2-25 16,0 3-13-16,0-7-8 0,-6 2-2 0,-7-5 2 16,0 1 0-16,-7-4 3 0,2-3 2 15,-9-5 2-15,-5 4 4 0,6-3 4 16,-7 6 5-16,-6 5 6 0,0 4 5 0,-7 6 0 15,2 5-2-15,-2 7 4 0,0 11 10 16,-12 3 22-16,6 15 46 0,-14 3 53 0,8 11 46 16,-13 6 39-16,-1 9 12 0,0 8-9 0,-5 3-43 15,-1 7-46-15,6 0-44 16,0 1-46-16,1-7-25 0,13-8-16 0,-1-7-6 16,7-4-7-16,0-12-3 0,7-3-1 0,-7-7-9 15,6-7-30-15,7-7-56 0,-7-6-53 16,8-4-57-16,6-13-51 0,-8-3-31 15,1-8 4-15,7-3 35 0,-8-4 42 0,2-4 51 16,5 0 47-16,-6 1 37 0,6 6 23 16,1 1 18-16,-6 6 12 0,-2 9 8 0,1 3 7 15,1 7 12-15,-8 8 9 0,0 7 12 16,-6 11 6-16,0 1 3 0,-6 6-2 0,0 7-7 16,-1 1-10-16,-6 0-20 0,6 0-19 15,1-5-20-15,0 1-10 0,6-3-14 0,0-5-21 16,0-3-48-16,0-7-97 0,6-1-162 15,-6-3-86-15,6-4-39 0,-6-3-5 16,7-4 42-16</inkml:trace>
  <inkml:trace contextRef="#ctx0" brushRef="#br0" timeOffset="1876.1353">13611 4410 71 0,'13'7'448'0,"-6"-3"63"15,0 1 42-15,-1-2 36 0,-6-3-133 0,6-3-163 16,0-2-93-16,-6 1-58 0,8-6-38 15,4-1-36-15,-5 0-30 0,0-7-18 0,6-1-9 16,-1-6-10-16,2-2-11 0,-2-2-6 16,8 0-15-16,-1 0-19 0,1-1-16 0,0 2-5 15,-1 2-2-15,7 4 0 0,-6 4 2 16,6 3-11-16,-7 4-32 0,-5 4-61 16,5 3-92-16,-6 4-126 0,0 0-69 0,0 7-17 15,-6 1 27-15,5-1 58 0</inkml:trace>
  <inkml:trace contextRef="#ctx0" brushRef="#br0" timeOffset="2116.5045">14054 4162 278 0,'-6'14'421'16,"-1"1"55"-16,-5 3 36 0,4-4-89 0,-4 5-121 16,-2-1-92-16,8 0-71 0,-7 0-45 15,7 5-30-15,-1-1-22 0,0 0-13 0,7 0-8 16,7 0-2-16,0-3-6 0,5-2-1 16,8-1 3-16,7-6 3 0,-2 1 2 15,7-7-1-15,1-4-3 0,0-4-3 16,0 1-6-16,-8-8-4 0,1-1-4 0,-6-2-6 15,0 0-10-15,-14-9-9 0,1 5-7 0,-7-8-5 16,-7 1-4-16,-6 2-1 0,-6 1 5 16,-7 4 4-16,-1 0 3 0,1 3 2 15,-6 5-8-15,-1 5-16 0,7-2-39 0,7 7-67 16,-7 0-114-16,6 4-119 0,7 4-53 16,6-1-13-16,1 0 25 0,6 4 61 0</inkml:trace>
  <inkml:trace contextRef="#ctx0" brushRef="#br0" timeOffset="2486.1846">14301 4267 35 0,'33'-7'436'0,"-1"0"61"0,-6 0 35 16,1-4 33-16,-7-1-109 0,-2 5-157 0,-4 0-76 15,-1 0-30-15,0 3-6 0,-6 1-9 16,-7-1-18-16,6 4-15 0,-6 0-18 16,0 4-15-16,-6 3-26 0,-1 0-13 0,-6 4-16 15,0 4-15-15,-7-1-20 0,8 1-44 16,-8 3-55-16,7 1-65 0,-1 3-46 0,2-4-31 15,6-3-12-15,-2 2 22 0,16-5 43 0,-8-1 51 16,12 0 40-16,2-8 27 0,-2-3 19 16,8 0 9-16,-1-3 6 0,1-5 7 15,6-2 5-15,-7-1 4 0,1 3 1 0,0-3 4 16,-1 4 5-16,-5 0 2 0,-2-2 9 16,-6 9 21-16,8 0 39 0,-8 5 39 0,1-1 40 15,-1 3 40-15,1 4 29 0,0-1 14 16,5 2-9-16,-6-1-15 0,8 0-14 15,-1-4-19-15,0 5-25 0,6-9-24 0,1 0-26 16,0 1-22-16,5-4-27 0,1-4-23 16,-6 1-27-16,6-5-35 0,1-3-87 0,-8 0-127 15,0 1-97-15,-6-6-64 0,1-1-94 16,-2-3-127-16,-5-1-82 0,0-1 38 16,-7 0 50-16,6 0 41 0,1 5 91 0</inkml:trace>
  <inkml:trace contextRef="#ctx0" brushRef="#br0" timeOffset="2826.0659">15266 4095 210 0,'19'4'472'0,"-12"4"46"0,6-1 28 0,-13 4 32 16,6 3-227-16,-6 6-130 0,0-3-70 16,0 5-38-16,-6 0-25 0,-1 0-29 0,1 3-23 15,-1-3-12-15,-6 4-8 0,0-7-6 16,6 3-8-16,-5-5-8 0,5 2-2 15,0-8-7-15,1 0-15 0,6 1-8 0,0-6-7 16,6-6-2-16,1 0-2 0,0-3 7 16,5 0 7-16,2-9 7 0,-2-3 12 0,2 1 7 15,-1-4 6-15,7-4-4 0,-2-4 7 16,2 3 9-16,-1 2 12 0,7-1 20 0,1 7 37 16,-1 0 55-16,0 12 73 0,-6-1 53 15,5 8 44-15,-5 4 16 0,-7 2-5 16,7 1-37-16,-14 7-62 0,8-3-55 0,-8 4-51 15,-6 3-44-15,0-4-67 0,0 4-139 16,-6-3-142-16,-2-5-101 0,2 4-195 0,-7-3-197 16,7-4-69-16,-8-4 65 0,2 5 100 15,6-10 79-15,-8-2 182 0</inkml:trace>
  <inkml:trace contextRef="#ctx0" brushRef="#br0" timeOffset="5575.6448">9502 6715 224 0,'0'7'479'0,"0"-7"44"0,6 0 24 0,-6-4 12 16,0-3-247-16,7 0-134 0,-7-8-67 15,6 1-29-15,0-5-13 0,2-6 3 0,-2-4 2 16,0-1 2-16,1-7-3 0,-1-3-12 15,1-4-7-15,-1-4-15 0,7-2-20 0,1-6-11 16,-8 1-11-16,14-3-6 0,-8-1-10 16,8 1 0-16,-1 2 2 0,1 5-1 15,-7 4 3-15,7 6 5 0,0 5 4 0,-14 6-4 16,7 5-1-16,-7 7-1 0,7 2 4 16,-6 13-3-16,-1 0 1 0,0 9 3 0,8 2 5 15,-8 7 1-15,1 3-4 0,6 0 6 16,-7 1-2-16,7 3-2 0,1-4-8 15,-2-4-10-15,2-2-7 0,5-9-11 0,1 1-3 16,0-8 1-16,-2-6 6 0,2-2 4 16,-7-6 7-16,7-4 5 0,0 0 6 0,-8-4 5 15,8 1 1-15,-7 0 8 0,-1 2 9 16,2 4 5-16,-8 5 16 0,7 7 42 16,-6 7 68-16,6 3 81 0,-7 12 69 15,8 7 55-15,-8 8 21 0,0 2-21 0,1 12-57 16,-7 0-79-16,7 4-71 0,-7 3-56 0,6 4-53 15,-6-3-81-15,7 3-135 0,-7-5-120 16,6-2-75-16,0-4-71 0,8-4-108 0,-8-3-114 16,0-4-4-16,1-10 44 0,6-3 36 15,-6-8 48-15,-1-5 115 0</inkml:trace>
  <inkml:trace contextRef="#ctx0" brushRef="#br0" timeOffset="6168.6368">10876 6114 153 0,'6'-11'460'0,"-6"4"48"0,-6-1 26 16,-1 1 13-16,1 7-204 0,-7 0-138 15,-6 7-63-15,-1 4-13 0,0 0 13 16,-5 8 21-16,-2 2 21 0,1 9 5 0,-6-4-11 16,6 7-27-16,-1-5-33 0,1 6-32 15,7-5-34-15,12-3-21 0,1-1-27 0,6-6-20 16,0-5-19-16,13-3-18 0,6-11-15 15,1-8-11-15,6-2 4 0,0-8 8 16,7-4 12-16,-8-1 16 0,1-2 15 0,1-1 21 16,-1 5 22-16,-6 6 15 0,-8 0 14 15,2 4 41-15,-2 3 56 0,-5 5 50 0,-1 3 34 16,1 8 18-16,-7 3 5 0,0 0-28 16,0 6-55-16,0 2-57 0,0 4-50 15,-7-2-49-15,7 5-81 0,-6-4-136 0,6 0-117 16,0 0-85-16,-7-4-145 0,7-4-189 15,0 1-58-15,0-3 61 0,7-2 78 0,-7-6 63 16,6-8 138-16</inkml:trace>
  <inkml:trace contextRef="#ctx0" brushRef="#br0" timeOffset="6472.2486">11202 6136 254 0,'0'11'473'0,"0"1"43"0,0 1 29 16,0 6-11-16,0-1-201 0,0 4-104 15,0-3-33-15,-6 3 8 0,6-4 19 0,0-4 13 16,0 5 11-16,0-4 5 0,0-5-11 16,0 2-26-16,0-5-22 0,6-3-19 0,-6-4-26 15,6 0-31-15,0-4-29 0,1-7-29 16,0-4-27-16,6 1-27 0,-1-9-32 15,2 1-46-15,-2-3-44 0,8-4-37 0,0-1-49 16,5-2-43-16,-5 2-28 0,7 4-9 16,-9 4 6-16,2 1 14 0,7 6 13 0,-8-1-27 15,-6 10-82-15,7-2-105 0,-7 8-47 16,-7 0-17-16,7 8 14 0,-6-2 68 0</inkml:trace>
  <inkml:trace contextRef="#ctx0" brushRef="#br0" timeOffset="6900.8832">11918 5611 362 0,'6'-10'479'0,"1"3"38"16,-7 3 24-16,7 12-74 0,-7 3-189 0,0 11-101 15,-7 7-48-15,7 8-16 0,-7 2-10 16,1 6-13-16,0 2-10 0,-1 4-11 0,-6-2-17 16,6 1-23-16,1-2-12 0,6-7-6 15,-6-1-4-15,6-11-5 0,6 1 3 16,0-12 2-16,1 1 2 0,-1-9-2 0,8-6-2 16,-2-4-8-16,8-8-14 0,-1-7-9 15,7 1-7-15,0-7-6 0,7-6 3 0,-7 2 2 16,7-1 7-16,-1 1 7 0,1 5 11 15,-7 3 10-15,0 2 8 0,0 8 26 0,-7 3 54 16,-5 8 70-16,-2 3 58 0,-5 4 51 16,0 4 41-16,-7 3 12 0,0 4-26 15,-7 0-54-15,-6 3-51 0,-7 1-50 0,1-3-42 16,-1 2-37-16,2-3-31 0,-2 0-38 16,0-4-70-16,1 1-131 0,-1-9-123 0,0 5-82 15,7-8-151-15,-7-2-190 0,8-5-64 16,-2-5 62-16,8 2 88 0,0-12 61 15,6 1 149-15</inkml:trace>
  <inkml:trace contextRef="#ctx0" brushRef="#br0" timeOffset="7299.5411">12699 5448 237 0,'14'-5'511'0,"-8"5"60"0,0 5 56 16,-6 1 53-16,0 9-209 0,-6 7-113 15,-7 0-61-15,0 12-36 0,0 3-38 0,-7 2-43 16,8 5-41-16,-8 0-41 0,7 4-35 16,0 3-24-16,-6 0-14 0,11-3-14 0,-4-1-7 15,12-3-11-15,0-8-20 0,0 1-13 16,6-3-14-16,0-5-6 0,14-6-9 0,-7-5 2 16,13-4 2-16,0-2-12 0,1-6-13 15,5-6-15-15,7 0-16 0,-7-6-8 16,14-3 2-16,-7-1 15 0,7-5 23 0,-1-4 22 15,-6 1 22-15,1 0 17 0,-15 0 13 16,8 0 6-16,-13-1 5 0,0-4 20 0,-8 9 47 16,-5-4 69-16,-7 7 50 0,0 0 50 15,-7 4 54-15,-5-1 34 0,-2 5 1 16,-5 6-29-16,-1 2-22 0,0 5-28 0,-5 5-46 16,5 3-40-16,0 3-43 0,1 2-37 15,6 3-26-15,0 3-21 0,7-3-32 0,-1 3-63 16,14 0-176-16,-1-7-163 0,7 4-252 15,13-8-223-15,0 0-100 0,7-3-11 0,-1-3 136 16,1-2 142-16,6-6 240 0</inkml:trace>
  <inkml:trace contextRef="#ctx0" brushRef="#br0" timeOffset="8346.1839">14647 6026 274 0,'7'-7'566'0,"-7"-1"64"16,0 6 26-16,0 2 14 0,-14 2-257 15,8 6-181-15,-13 3-117 0,5 7-61 0,-6 4-26 16,1 0-14-16,-1 3-7 0,8 1 0 16,-8 3 0-16,14-3 2 0,-7 4 1 0,6-8 9 15,7 0 8-15,0-4 6 0,13-4-2 16,-6-2-1-16,5-5-10 0,8-7-13 0,0-4-20 15,-1-6-20-15,-5-2-14 0,4-3-16 16,-4-6-12-16,-1 2-17 0,-7-6-9 16,1-1 0-16,-14-4 5 0,7 1 10 0,-6 4 21 15,-1-4 30-15,-5 7 28 0,4 2 25 16,2 3 18-16,-6 2 9 0,12 4 0 16,-8 4-6-16,2 3-12 0,6 4-10 0,6 4-8 15,2 3-5-15,-2 0-7 0,6 4-15 16,8 0-6-16,7 1-11 0,-1-5-10 0,6-4-4 15,7-3 4-15,6-8 12 0,1 2 10 16,7-9 7-16,-2 0 4 0,-5-7 5 0,-1 0 4 16,1-3 0-16,-7-4 0 0,-6-1-3 15,-1-3-1-15,-12-3-3 0,-1-1 0 0,1 5 3 16,-7-2 7-16,-6 8 9 0,-1 5 7 16,-6 6 10-16,0 8 19 0,-6 10 25 0,-8 11 21 15,-5 12 15-15,-1 11 12 0,-6 15 4 16,0 6-7-16,-6 12-27 0,-7 14-24 15,0 8-35-15,6 7-28 0,-6 2-46 0,6 3-58 16,1-6-28-16,19-2-20 0,-1-13 8 16,22-5 11-16,-2-12 38 0,13-11 55 0,7-11 33 15,0-15 17-15,1-7 8 16,-1-11 3-16,6-11-3 0,-6-7-7 0,-7-8-5 16,8-10-1-16,-14-5-6 0,0-7-7 0,-7-7-7 15,-6-7-5-15,0-4-2 0,-13 0-2 16,7 0 4-16,-14 4 5 0,0 0 6 0,1 3 4 15,0 8 4-15,-8-1 5 0,8 9 0 16,-7 6 1-16,6 3-2 0,8 6-1 0,-8 6-8 16,13 0-13-16,1 6-19 0,-1 2-25 15,14 0-16-15,6-1-15 0,7 0-4 16,-1 1 0-16,13-5 13 0,8 1 13 0,-1 0 13 16,6-8 15-16,1 5 12 0,-1-9 23 15,7 1 20-15,1-5 21 0,-2 2 14 0,2-9 2 16,-7-3-7-16,5-4-18 0,-5-3-24 15,-1-12-9-15,-5-2-10 0,-7-8 2 0,-1-8 24 16,1 8 41-16,-1-1 31 0,-6 12 25 16,-7 7 37-16,-5 7 26 0,-1 16 31 0,-13 2 98 15,0 16 92-15,-13 14 57 16,-7 14 20-16,-12 16-4 0,-1 10-38 0,-6 11-119 16,-7 11-109-16,1 5-77 0,-1 9-49 0,1 5-28 15,6 7-19-15,-1 4-20 0,8-5-22 16,-1-2-18-16,13-9-9 0,14-6 0 0,6-11 3 15,6-13 11-15,8-4 15 0,-2-13 5 16,8-8-11-16,0-13-45 0,5-8-87 16,2-8-136-16,-1-9-104 0,-6-9-78 0,-1-11-146 15,1-7-155-15,-8-3-27 0,-4-12 76 16,-2 0 74-16,-6-6 68 0,0 2 153 0</inkml:trace>
  <inkml:trace contextRef="#ctx0" brushRef="#br0" timeOffset="8941.8869">17525 6073 304 0,'27'-14'480'0,"-7"-1"45"0,-8 1 46 0,1 3-21 16,-13 1-143-16,0-2-64 0,0 8-18 16,-13 0 13-16,1 4 10 0,-8 4-6 15,-7 7-38-15,1 4-52 0,-13 2-46 0,7 6-56 16,-7 3-51-16,7 3-38 0,5 0-26 15,-5-3-18-15,12 3-18 0,0-4-17 0,7-2-25 16,7-2-22-16,6-2-10 0,6-8-6 16,7 1 3-16,7-12 6 0,6 0 21 0,0-8 19 15,7-7 14-15,-1 1 5 0,1-1 10 16,-1-7 9-16,-5 4 15 0,-1-1 18 0,-1 5 6 16,-5 2 13-16,0 6 18 0,-1-1 16 15,1 7 6-15,-8 2-2 0,2 9-4 16,-2 1-6-16,2 2-17 0,-1 8-32 0,-7-3-52 15,1 3-106-15,0 3-156 0,-7-2-114 16,6-2-150-16,0 2-212 0,0-5-109 0,-6 3 15 16,14-6 108-16,-8 0 85 0,7-3 138 15</inkml:trace>
  <inkml:trace contextRef="#ctx0" brushRef="#br0" timeOffset="9353.8689">18998 5806 257 0,'26'-18'308'0,"0"-7"15"16,-7-4-28-16,7-1-74 0,-6 0-43 15,-1-2 4-15,1 1 15 0,0 4 17 0,-8 4 12 16,8 4-7-16,-14 1-30 0,7 7-45 16,-7 4-16-16,2 4 41 0,-8 6 67 0,6 8 58 15,-6 11 43-15,0 7 33 0,-6 8 4 16,-2 3-48-16,2 12-81 0,-13 3-70 0,6 3-54 15,-14 4-40-15,1 4-39 0,1 5-41 16,5-7-63-16,-6 6-100 0,7-7-69 16,-1-5-39-16,6-6-27 0,8-8-38 0,0-4-6 15,0-6 49-15,-1-9-37 0,0-7-117 16,-6-4-126-16,1-10-30 0,-2-1 13 0,-5-10 20 16,-1-3 88-16</inkml:trace>
  <inkml:trace contextRef="#ctx0" brushRef="#br0" timeOffset="9784.8745">18724 6191 133 0,'12'-5'461'16,"-4"5"47"-16,11-2 27 0,1 2 14 0,-2 0-194 15,9 0-163-15,5 0-91 0,1 0-47 0,7 0-26 16,5-4-15-16,1 4-7 0,-1-3-3 16,1-5 0-16,-1 5 6 0,1-4 10 0,-1-5 9 15,-6 1 6-15,1 4 6 0,-1-8-1 16,-7 4-5-16,1 0-7 0,-7 0 6 0,-6 3 25 15,-1 2 55-15,-13-2 66 0,8 5 37 16,-14 3 25-16,0 0 17 0,-7 3-10 16,-6 5-33-16,0 3-47 0,-13-1-24 0,6 9-15 15,-6-1-24-15,1 4-22 0,-9 3-23 16,15 1-20-16,-7-4-15 0,6 4-24 0,7 0-28 16,7-5-49-16,0 2-54 0,-1-5-34 15,14-4-26-15,-1-2-18 0,7-5-2 16,0-3 21-16,6-4 37 0,1-8 19 0,-1 1 13 15,7-8 5-15,-6 1 11 0,6-4 13 16,-7-5 13-16,1 1 14 0,6 4 23 0,-13 0 39 16,7-1 41-16,-7 8 36 0,0-1 31 15,0 10 40-15,0-2 24 0,0 4 8 0,-7 4-14 16,2 3-16-16,4 5-24 0,-6-2-42 16,1 5-81-16,0-1-113 0,-1-3-86 15,1 3-57-15,-1-2-60 0,0-5-78 0,8 0-51 16,-8-3-50-16,7-4-36 0,0 0-5 15,0-7 24-15,1-4 66 0,-2-4 88 0</inkml:trace>
  <inkml:trace contextRef="#ctx0" brushRef="#br0" timeOffset="10160.0293">20156 5542 328 0,'14'-10'491'0,"-2"10"53"0,-12 7 49 0,0 7 6 16,0 17-171-16,-12 1-66 0,-2 12-34 15,-5 3-32-15,-7 5-37 0,0 6-57 0,-7 1-58 16,1 0-56-16,-1 3-42 0,1-7-19 16,6 0-12-16,6-8 2 0,7-3 7 15,1-7 13-15,4-5 14 0,2-6 8 0,0-3 4 16,12-9-3-16,-6-3-21 0,14-8-32 16,-2 1-25-16,8-11-21 0,-1 0-22 0,13-8-15 15,-5-3 0-15,11-1 13 0,-4-2 7 16,5-1 13-16,6 3 14 0,1-3 10 0,-1 8 14 15,-5-1 12-15,-1 7 20 0,0 1 14 16,-7 3 15-16,-6 4 20 0,0 4 30 16,-13 3 34-16,-7 1 23 0,2 7 17 0,-16-5 3 15,2 5-8-15,-13-1-29 0,-1 2-36 16,-6-5-36-16,-6 3-33 0,-1 1-28 0,0-4-32 16,-5 0-44-16,-2-1-78 0,1-2-135 15,7 3-118-15,-1-3-64 0,7 2-67 16,0-5-89-16,13 2-69 0,-1-4 1 0,8 1 52 15,12 0 37-15,8-1 67 0,-1 1 116 16</inkml:trace>
  <inkml:trace contextRef="#ctx0" brushRef="#br0" timeOffset="10540.0149">20378 6367 78 0,'52'-7'432'0,"-6"-5"52"0,6-2 29 16,0-9 15-16,0-2-172 0,1-4-170 16,5-8-131-16,-6-6-118 0,0-9-133 15,1-6-143-15,-2-5-93 0,1-6-37 0,1-1 44 16,-2 0 106-16,2 4 254 0,-1 0 258 0,-7 8 169 15,-12 3 97-15,-1 8 29 0,-6 10-14 16,-12 3-133-16,-1 9-116 0,-13 7-67 0,0 7-25 16,-13 3 0-16,-1 12 20 0,-12 7 36 15,-6 7 34-15,-1 8 33 0,-6 6 8 0,-7 10-17 16,1 5-34-16,0 8-47 0,-7 3-45 16,5 5-49-16,9 3-52 0,5-1-47 0,7 1-27 15,20-3-11-15,6-8-8 0,6 0 1 16,14-8 20-16,6-6 18 0,13-5 8 15,0-3 4-15,7-11-1 0,5-4-7 0,8-2-4 16,-7-9-7-16,1-7-15 0,5-5-28 16,-6-5-23-16,-6-5-16 0,-7-7-8 15,0-3 6-15,-13-1 38 0,-6-1 76 0,-8 2 91 16,-12 4 81-16,-6 6 72 0,-7 0 63 16,-13 8 28-16,-6 7-16 0,-1 7-43 0,-13 8-49 15,1 7-52-15,-1 8-60 0,-7 2-78 16,2 9-207-16,5 2-201 0,1 2-326 0,6 6-192 15,-1 0-92-15,1 0-20 0,7 5 150 16,6-6 169-16</inkml:trace>
  <inkml:trace contextRef="#ctx0" brushRef="#br0" timeOffset="17223.6879">9638 8016 188 0,'0'10'449'16,"0"2"40"-16,0 1 29 0,0 6 18 15,7 7-231-15,-7 7-123 0,6 7-63 0,8 12-28 16,-8 6-20-16,7 8-16 0,0 11-13 15,-6 4-10-15,-1 3-6 0,0 7-12 0,-6 1-4 16,0-5-1-16,-6 2-2 0,6-9 1 16,-6-6 0-16,-1-12 5 0,7-11 43 15,0-10 56-15,0-13 41 0,0-13 24 0,0-4 12 16,-6-18-1-16,6-7-45 0,0-12-54 16,0-3-48-16,0-15-42 0,-7-4-51 0,0-7-58 15,1-6-50-15,0-10-38 0,-1-6-20 16,0-6-5-16,1-3 21 0,6 3 35 15,6-5 38-15,1 3 27 0,6-3 21 0,7 7 25 16,5 0 18-16,9 9 22 0,-2 6 16 16,13 7 12-16,1 8 11 0,6 7 7 15,0 7 8-15,7 8 7 0,-7 11 5 0,6 3-2 16,-6 12-3-16,-5 3-5 0,-2 6-11 16,-13 9-7-16,-12 7-8 0,-1 4-2 0,-19 4 0 15,-6 2-1-15,-21 5-2 0,-5 4 1 0,-7-1 0 16,-13 0-4-16,-7 0-3 0,-6 4-1 15,6-3-1-15,-6-1-3 0,7 0 1 0,0-3 1 16,12-1-2-16,7-10-5 0,13 0-3 16,6-5 0-16,20-10-3 0,20 0 0 15,6-6 0-15,25-3 6 0,8-2 8 0,6 5 11 16,14-2 14-16,-8 1 22 0,8 7 26 16,-8 3 27-16,-6 5 41 0,-13 6 62 0,-13 1 52 15,-6 7 50-15,-20 4 41 0,-13 3 17 16,-20 0-14-16,-6 8-54 0,-19 0-51 15,-7-1-65-15,-7 1-59 0,-6 3-45 0,0 0-34 16,-6-3-29-16,6 0-35 0,6-4-53 0,0-4-115 16,7-3-143-16,7-8-96 0,11-7-88 15,2-8-152-15,13-6-143 0,5-8 9 16,14-8 89-16,7-10 72 0,12-4 83 0,14-3 166 16</inkml:trace>
  <inkml:trace contextRef="#ctx0" brushRef="#br0" timeOffset="17845.0254">10843 8572 212 0,'0'-4'281'0,"0"-2"21"0,7-2-41 16,-7-3-61-16,7 4-30 0,-7-4-18 15,0 4-2-15,6-5 6 0,-6 5 12 0,0-4 8 16,0 4-8-16,0 0-19 0,0 2-23 16,6 2-26-16,-6 0-32 0,0 6-19 0,0 0-12 15,0 4-4-15,0 9 0 0,0 5 7 16,0 2 4-16,0 3-3 0,0 3-3 0,-6 4-8 15,6 0-8-15,0-1-7 0,-6 5-5 16,6-4-5-16,-7 1-12 0,7-6-14 16,-7 2-15-16,7-5-19 0,0 0-41 0,7-6-88 15,-7-1-147-15,7-3-115 0,-1-4-53 16,0-4-19-16,7-3 22 0,1-8 80 0</inkml:trace>
  <inkml:trace contextRef="#ctx0" brushRef="#br0" timeOffset="18125.2767">11241 8609 214 0,'12'0'469'0,"-4"0"43"0,-2 7 25 15,-6 3 12-15,0 6-247 0,0 2-134 0,0 8-70 16,-6-5-42-16,6 5-22 0,-8-3-15 0,8 2-8 16,0-3-2-16,-6-4-5 0,6-3 4 15,0-4 12-15,0-4 7 0,6 1 3 16,-6-13 4-16,8 2 3 0,4-8-7 0,-6-7-9 15,8 0-8-15,5-11-5 0,-5 0-4 16,4-5-2-16,2-3-2 0,0-3-3 16,-1 1-2-16,1-3 2 0,6 6-1 0,-7 3 6 15,1 3-6-15,0 4-11 0,-1 9-10 16,1 2-8-16,-8 8-10 0,2 7-17 0,5 0-53 16,-6 7-121-16,-6 8-157 0,5-4-81 0,-4 7-39 15,-2 1-9-15,7-1 45 0</inkml:trace>
  <inkml:trace contextRef="#ctx0" brushRef="#br0" timeOffset="18671.0134">12269 8495 92 0,'-6'23'433'0,"-13"2"59"16,-1 0 33-16,-6 8 19 0,0 1-179 15,0 2-147-15,0 0-90 0,-7 1-56 0,8 0-35 16,5-4-17-16,0-4-6 0,7-3-7 16,1-1-1-16,4-6 0 0,8-4 1 15,8-5 1-15,-2-5-2 0,13-5 1 0,1-8-1 16,6-3-1-16,6-7-3 0,1-8-1 15,-1-3-1-15,7-8 0 0,-6-3-2 0,-7-4-1 16,0-4-3-16,-6-3-5 0,-1-4-7 16,-5-8-26-16,-2-3-24 0,2-3-20 15,-2-4 0-15,-5 3 27 0,6 4 35 0,-6 8 44 16,-1 10 37-16,-6 7 26 0,6 16 14 16,0 10-10-16,-6 12 0 0,0 10 11 0,8 14 13 15,-8 13 7-15,0 6 2 0,0 8-6 16,0 7-42-16,0 4-81 0,0 6-93 15,6 1-226-15,0 1-174 0,1-2-94 0,0-3-32 16,6-6 27-16,6-5 54 0</inkml:trace>
  <inkml:trace contextRef="#ctx0" brushRef="#br0" timeOffset="19305.4893">14400 8371 255 0,'-8'0'389'0,"-4"0"45"0,-8 0 37 0,7 7-90 16,-7 0-108-16,-6 5-70 0,7 6-47 15,-7-1-35-15,0 9-34 0,0 4-23 0,0 0-20 16,0 2-14-16,6 1-11 0,1 4-7 16,6-4-4-16,7-4-1 0,6-4-1 15,0-2 2-15,12-9 0 0,1-2 3 0,7-9-1 16,0-6-2-16,6-9-1 0,6-6-6 15,1-8-2-15,-1-3-2 0,1-7-3 16,-1 0 3-16,1-9 3 0,-1-3 3 0,-12-3-4 16,5-4-5-16,-11-3-4 0,-1-5-11 15,0-3-7-15,0 0 0 0,-7 4 8 0,2 7 10 16,-2 7 11-16,-6 12 12 0,6 10 7 0,-6 12 8 16,0 11 8-16,-6 9 6 0,0 20 7 15,6 7 5-15,-14 15 1 0,8 6-7 16,-1 8-7-16,1 5-15 0,-1 6-33 0,0 8-32 15,1-5-68-15,0-2-155 0,12-1-177 16,-6-7-84-16,13-8-27 0,7-7-1 0,0-9 52 16</inkml:trace>
  <inkml:trace contextRef="#ctx0" brushRef="#br0" timeOffset="19654.555">14933 8880 180 0,'7'0'418'0,"-7"0"53"15,0 0 28-15,0-4-31 0,6-3-164 16,-6 4-106-16,0-9-70 0,7 1-48 0,0-7-24 15,-1 0-14-15,0-1-11 0,1-2-8 16,0-5-3-16,6-3-4 0,-7-1 1 0,7 1-1 16,0-4 0-16,1 0 1 0,-2 3 3 15,8 1-1-15,-1 0-3 0,1 4-3 16,-1 2-1-16,1 4-3 0,0 2-2 0,-1 2-2 16,0 4-2-16,1 0-7 0,-7 7-10 15,7-2-16-15,-1 1-49 0,-6 5-105 0,0 0-189 16,1 0-95-16,-2 5-46 0,-6-2-14 15,1 0 33-15,0 5 95 0</inkml:trace>
  <inkml:trace contextRef="#ctx0" brushRef="#br0" timeOffset="19945.8151">15540 8455 213 0,'-8'3'475'0,"-4"-3"45"0,5 5 28 0,-13-2 23 0,8 0-235 16,-8 9-126-16,0-1-70 0,1 7-38 15,-7 0-23-15,6 4-21 0,7 0-16 16,0 5-14-16,0 0-9 0,7 0-6 0,0-2-5 16,12 1-5-16,0-4-7 0,7-4-1 15,7-3-1-15,6-7-1 0,6-5 1 0,1-3 3 16,-1-7 3-16,7-5 1 0,-6 2 0 16,-7-9 5-16,0 1-3 0,-6 0-2 0,-7-5-1 15,-7 2-5-15,-6-1-7 16,-6-4-17-16,-7 0-8 0,-1 5-6 0,2-1-6 15,-8 0-2-15,1 3 4 0,5 4 7 0,2 1 1 16,-2 0-43-16,8 5-106 0,0 3-178 16,6-2-94-16,0 5-46 0,0 3-18 15,12 0 35-15</inkml:trace>
  <inkml:trace contextRef="#ctx0" brushRef="#br0" timeOffset="20299.8807">15858 8657 198 0,'7'32'467'0,"-1"1"45"0,-6 1 26 0,-6-5 15 16,-1 4-241-16,1 0-134 0,0-4-79 16,-8 4-44-16,8-3-26 0,-8-5-13 0,8 0-6 15,0-2-3-15,-7-9-2 0,6 1 2 16,0-4 0-16,1-4 0 0,6-7-3 0,-6-3-2 16,6-8 2-16,6 0-4 0,-6-11 3 15,6-1 1-15,1-6 2 0,0-4-2 16,6-7-2-16,-7-8-4 0,7-2-5 0,6-6-6 15,-5-3-1-15,12 1 1 0,-1 3 3 16,2 0 4-16,-1 11 5 0,6 4 5 0,1 7 2 16,-1 8 0-16,1 6 0 0,-1 8 1 15,-5 7 1-15,-1 8 6 0,-6 3 14 0,-8 11 13 16,-5 1 13-16,-7 6 10 0,-7 5 6 16,-5-1-2-16,-8 0-11 0,-6 4-10 0,-1 1-19 15,-5-2-28-15,-1 0-32 0,-5-1-25 16,5-2-22-16,0-3-18 0,7-8-31 15,6 1-62-15,1-5-119 0,6-7-122 0,0-3-59 16,7-4-27-16,12-4 14 0,1-7 67 16</inkml:trace>
  <inkml:trace contextRef="#ctx0" brushRef="#br0" timeOffset="20663.4375">16217 8547 50 0,'25'0'412'0,"-5"3"61"15,-7 9 38-15,0-2 21 0,-7 9-154 16,8 3-138-16,-8 3-82 0,-6 5-46 15,0 2-23-15,0 1-13 0,0 4-11 16,-6 0-9-16,-8 3-9 0,2-4-12 0,-2 1-14 16,2-4-7-16,-2-4-5 0,1-3-1 15,7-4-1-15,0-3 2 0,-1-8 0 0,0-4 1 16,7-3 1-16,-6-8-3 0,12-7-2 16,-6 0-3-16,7-8-3 0,0-6-3 0,5-1-3 15,1-3-1-15,1-11-6 0,5 0-8 16,0-12-8-16,14 1-5 0,-7-5-1 0,13 2-1 15,7 0 7-15,-7 5 8 0,6 9 11 16,1-1 11-16,-1 13 4 0,1 2 6 0,-7 4 5 16,-6 7 3-16,-1 8-2 0,-6 4 1 15,-6 3 20-15,-1 3 26 0,-12 8 24 16,-7 4 23-16,-7-1 15 0,-12 4 6 0,-1 4-16 16,-12 1-26-16,-13 2-25 0,-1 1-42 15,-7-1-63-15,2 4-69 0,-8-3-47 0,7 4-57 16,7-8-119-16,-2-1-172 0,15-2-66 15,-1-4 1-15,14-5 11 0,6-2 36 16,7-8 106-16</inkml:trace>
  <inkml:trace contextRef="#ctx0" brushRef="#br0" timeOffset="20846.2652">16842 8476 155 0,'39'-10'463'0,"-7"7"46"0,-6-5 28 0,-6 4 18 16,-1 8-195-16,-5-1-116 0,-2 5-43 0,-5 2-3 15,-7 6 7-15,0 2-4 0,-7 4-9 16,1 0-35-16,-8 3-41 0,-4 1-72 16,-2 4-98-16,1-2-72 0,-1 2-60 0,0-1-120 15,7-2-193-15,1-2-103 0,-2-6-7 16,14-5 20-16,6-3 29 0,2-4 101 0</inkml:trace>
  <inkml:trace contextRef="#ctx0" brushRef="#br0" timeOffset="23794.8949">17473 8492 107 0,'14'11'396'0,"-8"-4"46"0,0 8 32 0,1-1 18 15,-7 9-202-15,0 2-111 0,0 4-60 16,-7 1-46-16,7 6-29 0,-6-3-18 0,0-4-11 16,-1 5-7-16,-6-9-2 0,6 1 0 15,7-4 5-15,-6-4 13 0,0-4 9 0,6-3 11 16,-7-4 2-16,7-7-2 0,0 0-4 16,7-2-12-16,-1-9-10 0,0-5-8 15,7-2-4-15,1-4 0 0,-2-3-4 0,2-4-3 16,-2-8-1-16,8 0-3 0,-1-4-4 15,1 2-3-15,0-6 4 0,5 2 2 16,1 2 0-16,7 4 4 0,-7 5 2 0,0 6 2 16,-6 8-2-16,-1 4 0 0,1 6 2 0,-7 8 6 15,-6 11 10-15,-1 3 4 0,-6 8 7 16,0 3 4-16,-6 6 1 0,-1 5-5 16,0-3-6-16,1 3-5 0,-7 1-5 0,6 0-7 15,1-1-7-15,0-7-12 0,-1 1-13 16,0-4-15-16,7-4-39 0,0-4-97 0,0-3-192 15,0-4-97-15,0-4-46 0,0 0-18 16,7-7 25-16,0 0 88 0</inkml:trace>
  <inkml:trace contextRef="#ctx0" brushRef="#br0" timeOffset="24489.8872">18718 8374 89 0,'0'-6'419'16,"-14"1"54"-16,8 2 34 0,-14-1 23 15,1 4-182-15,-1 0-122 0,-6 4-83 0,-7 4-51 16,1-2-28-16,6 5-23 0,-7 1-15 16,1 2-8-16,5-3-5 0,2 4-4 0,12-5-4 15,0 6-1-15,7-5 1 0,12-1 0 16,0-2-5-16,14-5-1 0,5 1-5 0,2-4 0 15,5-4-1-15,8 1-1 0,5-5 2 16,-6 5 3-16,1-4 2 0,-2 7 2 16,1 0 0-16,-6 7 2 0,-7 4 2 0,0 7 7 15,-13 11 7-15,-6 4 11 0,-1 11 12 16,-12 0 10-16,-1 11 7 0,-6 0-1 0,-7 0-4 16,1 8-2-16,-1-5-13 0,-6 4-3 15,0 1-5-15,-7-2-1 0,7-5-3 16,-6-1-8-16,7-8 2 0,-2-6 0 0,7-9 8 15,1-6 30-15,0-3 24 0,5-9 16 16,1-3 5-16,1-11-6 0,12-8-22 0,-7-3-54 16,14-7-57-16,-1-7-61 0,13-8-53 0,1-8-29 15,6 1-12-15,13-3-1 0,0-9-19 16,13 0-46-16,7 1-91 0,6-8-102 16,6 5-52-16,2-2-15 0,-2 9 31 0,0 3 78 15</inkml:trace>
  <inkml:trace contextRef="#ctx0" brushRef="#br0" timeOffset="25174.0592">20658 8371 284 0,'7'-8'453'0,"-7"-2"45"0,-7-1 28 0,-6 3-68 16,0 0-166-16,-13 6-101 0,0 2-76 0,-7 2-41 16,-6 6-23-16,1 3-11 0,-2 4-8 15,1 3-7-15,0 1-3 0,0 2-3 16,0 2-5-16,12-1-1 0,2-1-7 0,5-2-6 15,8-1-5-15,4-3-4 0,8-1-4 16,8-2-4-16,4-9 0 0,8-3 6 16,13-3 4-16,-1-9 5 0,1 1 2 0,6-3 11 15,7-1 15-15,-8 0 23 0,1 8 18 16,-6 0 34-16,-7 2 57 0,6 13 61 0,-12 3 39 16,-1 4 12-16,1 7-1 0,-7 8-20 15,0-1-58-15,0 4-98 0,1 3-126 0,-8 1-119 16,6-1-98-16,2-2-66 0,-1-5-96 15,0 4-145-15,-6-8-90 0,5-3 0 0,-6-4 32 16,2 1 31-16,-2-8 79 0</inkml:trace>
  <inkml:trace contextRef="#ctx0" brushRef="#br0" timeOffset="25804.8909">21752 9051 83 0,'-6'31'371'0,"-1"-6"56"0,1 0 37 16,-1-6-3-16,0 4-144 0,-5-5-86 0,6-4-63 15,-2 1-45-15,2-1-31 0,0-3-19 16,-1-3-10-16,1-5-5 0,-1-3 0 15,0 0 5-15,1-7 6 0,0-5 13 16,6-2 10-16,0-4 12 0,0-7 12 0,0-9 3 0,6-2-5 16,7-8-16-16,-6-7-18 0,12-8-22 15,1-10-30-15,-1-9-26 0,7-2-19 16,7-8-20-16,6-4-10 0,6 5-4 0,2-2-1 16,-2 9 9-16,7 7 9 0,-7 10 11 15,-5 8 9-15,5 11 1 0,-6 7-20 0,1 12-28 16,-1 7-24-16,-7 7-20 0,7 3-40 15,-13 8-101-15,0 4-179 0,-7 7-80 0,-5 4-33 16,-8-1-8-16,-12 4 26 0,-1 1 93 16</inkml:trace>
  <inkml:trace contextRef="#ctx0" brushRef="#br0" timeOffset="25951.485">21961 8356 154 0,'-20'22'449'0,"7"0"45"0,7-7 28 16,0 2 15-16,12-5-218 0,6 2-137 15,2-6-76-15,11 2-41 0,9-2-29 0,-2-4-14 16,1 3-15-16,12-7-30 0,-6 4-75 0,7-4-126 16,-7-4-158-16,-1 4-83 0,2-3-36 15,-1-1 2-15,-6 4 56 0</inkml:trace>
  <inkml:trace contextRef="#ctx0" brushRef="#br0" timeOffset="26173.475">22970 8143 189 0,'7'-7'471'0,"-1"3"44"0,-6 4 24 0,0 0 13 15,0 8-230-15,-6 3-144 0,6 4-77 0,-7 7-42 16,1 0-24-16,-1 6-11 0,0-2-10 16,1 4-6-16,0 0-3 0,6-1-2 15,-6 0-5-15,-2-4-8 0,8 0-6 0,-6 1-16 16,0-3-27-16,6-5-41 0,0-4-56 15,6-2-109-15,-6-1-133 0,6-8-60 16,2-3-14-16,4-3 19 0,1-1 48 0</inkml:trace>
  <inkml:trace contextRef="#ctx0" brushRef="#br0" timeOffset="26485.5923">23609 8114 91 0,'6'-14'412'0,"0"2"52"16,-6 2 35-16,-6 2 23 0,-7 1-184 16,-13 3-116-16,0 4-79 0,-6 0-50 15,-8 4-32-15,7 3-22 0,-5 4-18 0,-1 1-8 16,6-2-7-16,1 5-4 0,12-1 1 16,7 1-3-16,0-1 0 0,13 1-2 0,13 4 3 15,0-4 0-15,19-1-2 0,1 0 1 16,6 1-1-16,0 4 2 0,0-4 0 15,0 3 3-15,-6 3 0 0,-7-2 4 0,-6 4 9 16,-14-2 11-16,0 1 7 0,-12-1 3 16,-7 2 2-16,-7-2 1 0,-6 2-13 0,-6-4-27 15,-7 2-24-15,-1-3-26 0,1-3-71 16,1 0-146-16,-1-3-157 0,6-2-71 0,1-3-30 16,-2 1-1-16,9-6 54 0</inkml:trace>
  <inkml:trace contextRef="#ctx0" brushRef="#br0" timeOffset="27049.0874">24188 7572 185 0,'13'-22'456'0,"-6"7"40"0,-1 8 23 15,-6 3 18-15,-6 12-229 0,-1 7-126 0,-6 10-60 16,6 8-28-16,-12 15 10 0,6 6 12 0,-13 13 4 16,7 2-3-16,-7 8-10 0,6 0-10 15,-7 4-24-15,1-1-24 0,7-6-14 16,-1-1-10-16,8-7-6 0,-8-8-4 0,14-6-6 16,-1-8-6-16,-6-4 2 0,13-11 2 15,-7-3 6-15,1-11-2 0,6-4-14 16,0-4-22-16,6-7-27 0,-6-7-30 0,7-4-30 15,6-4-16-15,-6-6 0 0,5-10 11 16,2-1 20-16,5-5 25 0,1 1 21 0,6-1 20 16,0 0 13-16,0 8 15 0,7 3 5 15,-8 4 7-15,8 7 6 0,-7 8 7 16,0 11 6-16,0 3 16 0,-6 11 35 0,6 5 30 16,-7 3 31-16,1 3 14 0,-1 0 5 15,1 8-10-15,0-5-32 0,-8 1-51 0,2 4-86 16,5-3-74-16,-13-7-54 0,8 0-101 15,-8-2-225-15,0-3-117 0,-6-3-18 0,-6-1 16 16,-7-6 20-16,-6-5 80 0</inkml:trace>
  <inkml:trace contextRef="#ctx0" brushRef="#br0" timeOffset="27935.713">14315 9547 101 0,'12'10'284'16,"-5"2"17"-16,6-5 9 0,-6 0-83 0,-1 0-106 16,8 2-54-16,-8-2-25 0,6-1-6 15,2-1 6-15,-1 2 11 0,0-5 18 0,6 3 20 16,7-1 11-16,-6-1 10 0,13 2 4 15,-1-2 2-15,7-3-6 0,0 3-10 16,13-3-10-16,7 0-10 0,12-3-11 0,2 3-15 16,4-3-3-16,15-2-7 0,5 2-5 0,8-6-7 15,19 7-10-15,6-5-2 0,6-1-8 16,14 0-7-16,6 6-3 0,14-7-5 16,-1 6 8-16,13-1 3 0,1 4-2 0,5-3 0 15,1 6 8-15,7-3 11 0,-1 4 3 16,0-1 24-16,8 1 41 0,-8 1 41 0,20-3 21 15,0 6 12-15,-1-5 14 0,15 2-14 0,5 2-29 16,7-5-22-16,13-2-8 0,7 5 12 16,5-1 11-16,15-4 6 0,-8 0 4 15,0 0-2-15,15 0-15 0,4-4-28 0,-12-1-25 16,-6 3-20-16,-7-5-16 0,-7 2-18 0,-12-6-4 16,-13 4-2-16,-8-4-9 0,-5 0-8 15,-14 1 8-15,-12-2 4 0,-14-2-6 0,-13 3 1 16,-12-4-6-16,-8 4-30 0,-18-3-110 15,-20-2-131-15,-14 2-94 0,-26-1-187 0,-18 1-200 16,-27 0-75-16,-26-5 46 0,-20 1 98 16,-25-1 77-16,-20 5 179 0</inkml:trace>
  <inkml:trace contextRef="#ctx0" brushRef="#br0" timeOffset="29960.8488">25002 7117 224 0,'-52'-54'314'0,"-7"2"21"0,-12 4 26 16,-14 5-127-16,-19 7-67 0,-13 2-24 16,-20 9-4-16,-12 6 2 0,-15 5-7 0,-11 10-7 15,-21 11-14-15,-6 15-7 0,-12 8-20 16,-8 17-21-16,0 12-16 0,7 18-8 0,14 7-7 15,6 15-19-15,25 4 1 0,20 10-3 16,20 12-1-16,26 3-6 0,19 3-5 0,20 9 4 16,19 3-12-16,14 4-11 0,13 7-12 15,19 3 3-15,19 1-1 0,19 2-19 0,21-2-9 16,20-7-8-16,18-8 2 0,21-16-5 16,18-13 0-16,20-19 11 0,8-18 17 0,11-18 21 15,15-23 13-15,-2-14 12 0,7-19 20 16,-6-9 10-16,0-20 1 0,0-14-5 15,-7-19-5-15,-6-18-5 0,-7-18-23 0,-19-19-9 16,-6-10-18-16,-21-23-24 0,-12-10-28 0,-19-8-30 16,-21-4-40-16,-19 1-54 0,-19-4-67 15,-27-5-67-15,-12 2-17 0,-27 2 4 0,-19 13 35 16</inkml:trace>
  <inkml:trace contextRef="#ctx0" brushRef="#br0" timeOffset="31726.0994">11709 5125 126 0,'-58'-8'405'0,"-14"5"37"0,-13 3 25 16,-12 3 19-16,-14 12-208 0,-19 4-111 0,-20 10-61 15,-13 11-28-15,-13 12-20 0,-19 14-20 0,-7 13-15 16,-6 14-1-16,-1 13-2 0,7 0-6 15,20 8-1-15,19 3-2 0,20 3 2 0,20 1-7 16,24-4-3-16,22-3 0 0,31 0 0 16,33-5 1-16,26 2-2 0,33-1 1 0,39-7 0 15,38-8 0-15,40-19-5 0,45-13 8 16,53-19 0-16,51-22 8 0,53-30 2 0,32-21 4 16,21-22 1-16,-9-23-13 0,-25-6 11 15,-38-8-6-15,-53-12 0 0,-46-6-11 16,-52-11 3-16,-37-4 0 0,-48 1-6 0,-32-8-1 15,-33-5-2-15,-18-9-2 0,-34-5 5 16,-25-3 4-16,-33 7-5 0,-34 8-6 0,-24 14 10 16,-34 18 0-16,-25 19-15 0,-33 21-16 0,-25 20-58 15,-28 21-125-15,-18 18-168 0,-7 15-82 16,-14 19-36-16,8 5-8 0,0 14 47 16</inkml:trace>
  <inkml:trace contextRef="#ctx0" brushRef="#br0" timeOffset="35747.4672">11456 2898 280 0,'-65'-19'337'15,"-14"-3"22"-15,-5 7 13 0,-14 5-142 0,-13-1-95 16,-12 11-42-16,-15 3-7 0,-12 12 3 15,-12 7 8-15,-21 15 17 0,-12 13 18 0,-13 21 1 16,-14 20-12-16,8 15-17 0,-1 16-20 0,12 6-16 16,28 10-25-16,25 1-13 0,26 2-7 15,40-7-8-15,25 2 5 0,40-4-8 16,32-4 7-16,45 0-1 0,46-7-1 0,60-18 6 16,43-19-7-16,48-25-9 0,38-30-1 15,39-22-4-15,33-29 17 0,6-25 10 16,-13-16 20-16,-12-10 20 0,-40-7-1 0,-40-4 1 15,-45-4-35-15,-51-4-47 0,-46 0-47 16,-33-7-45-16,-39-3-70 0,-33-12-79 0,-31-7-49 16,-34-4 4-16,-38-5 47 0,-21 1 68 0,-31 8 88 15,-14 15 101-15,-13 18 79 0,-19 14 33 16,-14 16-18-16,-6 17-55 0,-13 12-75 0,-26 19-163 16,-6 10-109-16,-7 14-61 0,7 15-30 15,12 8 6-15,13 3 39 0</inkml:trace>
  <inkml:trace contextRef="#ctx0" brushRef="#br0" timeOffset="36819.7593">10720 4865 61 0,'-13'0'425'0,"6"-4"53"15,7-3 30-15,13-5 19 0,6-6-156 0,21 4-159 16,11-1-83-16,28-3-47 0,12 2-27 16,27 3-20-16,18-1 0 0,34 2-3 0,25 1-9 15,20 0 2-15,26 3-2 0,19 1-4 16,7 4-3-16,7-1-6 0,6 4 2 0,-6 0-8 15,-1 0-5-15,-19 4-7 0,-13-1-50 16,-26 1-126-16,-20-1-190 0,-19-3-102 16,-20 0-48-16,-19-3-16 0,-20-1 29 0,-19-7 116 15</inkml:trace>
  <inkml:trace contextRef="#ctx0" brushRef="#br0" timeOffset="38225.1248">13370 7059 93 0,'26'0'439'0,"1"0"51"15,5-3 35-15,7-4 21 0,7-1-173 0,19 1-156 16,6-1-83-16,27 1-42 0,7-1-22 15,25 6-8-15,13-3-2 0,20 1 1 0,19 1 2 16,20 6 2-16,13 1-8 0,13 3-12 0,12 4-2 16,9 3-16-16,-9 3-41 0,7-3-37 15,14 0-57-15,-13 1-158 0,-7-1-190 16,-7-2-88-16,-6-5-19 0,-6 4-2 0,-14-8 37 16</inkml:trace>
  <inkml:trace contextRef="#ctx0" brushRef="#br0" timeOffset="40729.1916">25562 3179 36 0,'-6'15'389'0,"6"-4"53"0,0-3 37 0,-6-5 30 15,6 4-150-15,0-3-116 0,0-4-75 16,-8 0-48-16,8 0-30 0,8-4-20 0,-8-3-9 15,6 0-6-15,-6-8 2 0,6-3 6 16,7-1 11-16,0-6 15 0,0-9 5 16,7 2 1-16,0-8-4 0,5-4-12 0,8-7-16 15,0-9-23-15,0-1-20 0,-1-5-18 0,1-8-12 16,-1 5-9-16,1-5-4 0,5 5-2 16,-5 3 1-16,-7 7 3 0,7 4 8 0,-13 11 2 15,-2 8 2-15,2 7 7 0,-7 10 8 16,1 8 12-16,-2 16 12 0,-5 5 12 0,0 12 22 15,-7 15 8-15,6 7 0 0,-6 11-4 16,0 7-9-16,0 8-8 0,0 6-27 0,0 0-39 16,6 5-61-16,-6 0-49 0,13-4-40 0,-6-8-31 15,6 1-32-15,-7-11-33 0,8-4-53 16,-2-8-122-16,-5-11-59 0,0-2-22 0,-7-8 13 16,0-12 45-16</inkml:trace>
  <inkml:trace contextRef="#ctx0" brushRef="#br0" timeOffset="40883.7792">25842 2876 241 0,'-6'-15'487'0,"6"4"41"15,0-4 22-15,13 4 4 0,6 4-254 0,8 3-143 16,5 1-79-16,7-1-46 0,0 4-33 16,7 0-34-16,-1 0-70 0,1 0-120 0,-7 0-159 15,0 0-81-15,1 0-33 0,-8 0 1 0,1-4 51 16</inkml:trace>
  <inkml:trace contextRef="#ctx0" brushRef="#br0" timeOffset="41093.2195">26819 2338 198 0,'13'-5'473'0,"1"5"44"0,-2 0 25 0,-5 8 17 0,6 6-230 15,-13 5-137-15,0 6-68 0,0 8-37 16,-6 8-22-16,-1 3-12 0,0 3-10 0,-5 5-12 15,-2-1-10-15,-5 3-8 0,6 2-10 16,-6-1-11-16,5-4-18 0,1 0-14 0,7-3-14 16,-7-9-12-16,13-2-24 0,0-11-67 15,0 0-136-15,0-11-125 0,6-8-62 16,1-7-25-16,6-7 7 0,-1-8 62 0</inkml:trace>
  <inkml:trace contextRef="#ctx0" brushRef="#br0" timeOffset="41568.9471">27438 2289 220 0,'6'18'478'0,"-6"4"54"0,0 8 48 0,-6 3 35 16,-8 7-233-16,-4 4-123 0,-2 7-72 16,-7 1-47-16,9 2-47 0,-2-2-32 0,0 0-24 15,1-5-13-15,13-4-6 0,-8-6-2 16,8-3 4-16,6-5 0 0,-7-4 1 0,7-6-1 15,0-1 3-15,7-7-2 0,-7 0-14 0,6-11-23 16,0 0-25-16,2-7-17 0,4-8-23 16,-6-3-16-16,8-8-8 0,-1-3 7 15,0-11 11-15,0-4 2 0,7-11 0 0,5-1 2 16,1-6 8-16,7 4 13 0,-1-1 20 16,8 5 22-16,-1 2 25 0,6 4 18 0,-5 8 11 15,-1 7 6-15,-1 7-5 0,1 4-9 0,-5 7-7 16,-2 5-6-16,-13 6-2 0,7 0-5 15,-12 8 0-15,-8 3 2 0,0 0 2 0,-6 8 0 16,-6-4 0-16,-14 7-2 0,0-2-1 0,-5 1-2 16,-7 2-2-16,-2-1-1 0,-11 1 1 15,6-5-1-15,-1 1 0 0,2-4-1 0,-1 0 3 16,6-1 1-16,7 2 3 0,6-1 24 16,1 3 30-16,13 5 47 0,6 3 62 0,0 7 50 15,19 0 44-15,1 8 10 0,12 0-8 0,7-1-35 16,0 4-57-16,7-3-47 0,-1 0-60 15,8-1-78-15,-7 1-121 0,-8-3-108 0,1-6-72 16,-6-2-157-16,-1 1-206 0,-12-6-71 16,-1-3 39-16,-5-3 62 0,-8 0 49 15,-6-8 143-15</inkml:trace>
  <inkml:trace contextRef="#ctx0" brushRef="#br0" timeOffset="42344.4229">24833 1088 102 0,'13'-11'428'0,"-7"0"59"0,1 0 31 16,-7 4 17-16,0 3-188 0,0 8-127 16,-13 3-78-16,0 11-45 0,0 4-8 0,-13 10 5 15,0 5 5-15,-7 7-2 0,1 5-1 16,-7 2-5-16,0 4-19 0,5 3-17 0,2 1-14 15,-1-4-10-15,8 4-10 0,-1-8-13 0,12-4-15 16,-5-3-20-16,12-3-28 0,1-5-25 16,6-7-16-16,0-7-12 0,0-3-17 0,13-8-61 15,-6-7-116-15,5-8-130 0,8-3-66 16,-7-4-28-16,13-8 5 0,-6-6 64 0</inkml:trace>
  <inkml:trace contextRef="#ctx0" brushRef="#br0" timeOffset="42721.7715">24201 1626 297 0,'7'-14'457'0,"-1"-4"39"0,8 2 21 15,12-1-64-15,6 5-184 0,7 1-116 0,13 0-67 16,6 0-38-16,8 0-22 0,12 4-13 16,0-3-16-16,0 2-29 0,1 1-49 0,-8 3-80 15,-12-3-130-15,-7 3-118 0,-7-3-55 0,-6 2-6 16,-13 3 29-16,-6-3 69 0</inkml:trace>
  <inkml:trace contextRef="#ctx0" brushRef="#br0" timeOffset="46048.0498">30017 4309 158 0,'0'-13'414'0,"0"6"50"0,0 0 33 16,-7 3-26-16,-5 4-160 0,-1 4-102 16,-7 3-75-16,0 5-44 0,-5 10-30 0,-1 0-11 15,-1 6-9-15,1 9-6 0,6 0-5 16,1 0-5-16,6 3-1 0,7 3-5 15,6-6-2-15,12 4-3 0,2-8-4 0,18-4-2 16,1-2 0-16,13-10-3 0,5-7-3 16,2-5-2-16,-1-5 1 0,0-11-1 0,0-4 1 15,-7-3 0-15,-11-4-1 0,-2-7-3 16,-13-4-7-16,-5-4-7 0,-8-3-5 0,-12-1-4 16,-8-2-1-16,1 2 4 0,-13 1 7 15,0 3 7-15,0 4 3 0,-13 8 3 16,0 6 0-16,7 12-11 0,-8 3-25 0,7 4-56 15,1 11-101-15,6 3-168 0,7 5-87 16,5 7-37-16,1 3 0 0,13 4 43 16</inkml:trace>
  <inkml:trace contextRef="#ctx0" brushRef="#br0" timeOffset="46435.5205">30557 4751 69 0,'14'0'453'0,"-1"0"61"0,-7-3 33 15,0-1 20-15,-6-4-145 0,8 1-179 0,-8-4-93 16,0 4-38-16,0-7 0 0,0 2 18 16,6-2 11-16,-6 0 7 0,0-5-5 0,0 0-19 15,6 1-32-15,-6-4-36 0,0 0-33 16,6 0-29-16,-6 0-14 0,8-3-10 0,-8-2-7 16,6 6-1-16,-6 2 9 0,6 1 7 15,-6 4 2-15,7 3 0 0,-7 3 4 0,0 5-4 16,0 6-1-16,6 0 4 0,-6 6 5 0,7 1 5 15,0 5 3-15,5-1 6 0,2-3 3 16,-2 4 10-16,8-8 15 0,-1 0 28 0,7 1 28 16,-6-8 18-16,6 0 13 0,1-3-3 15,-2-4-9-15,1-5-28 0,-6-3-28 0,6 0-19 16,-13-3-17-16,0-3-16 0,0-5-25 16,-7 0-29-16,1-7-38 0,0 0-25 0,-7 1-14 15,0-1-4-15,0 3 0 0,0 4 10 0,0 1 14 16,-7 6 1-16,7 5 0 0,-7 3 2 15,7 7 4-15,-6 4-30 0,-7 7-69 16,0 5-172-16,6 6-88 0,-6 4-42 0,0-1-14 16,7 6 33-16,0 2 83 0</inkml:trace>
  <inkml:trace contextRef="#ctx0" brushRef="#br0" timeOffset="46714.7745">31326 4289 202 0,'14'-14'456'0,"-2"-1"49"0,1 1 31 0,-6 3-6 0,-1-4-190 0,1 8-118 16,-1-1-73-16,0 1-40 0,-6 4-20 15,-6 3-3-15,0 3-5 0,-1 4-1 16,-6 4 2-16,-6 5 3 0,5 1-4 0,-11 5-16 0,5 3-11 16,-6 2-13-16,6-2-12 0,1 5-1 15,6-5 10-15,6 4 22 0,-5-2 28 0,12-6 25 16,0 2 20-16,6-6 8 0,0 2-6 15,14-1-20-15,-7-3-28 0,7-5-24 0,-1 1-35 16,7-3-59-16,-6-5-79 0,6 2-85 16,-7-5-62-16,1-5-49 0,0 5-65 0,-2-6-110 15,-4 1-98-15,-1-2-10 0,-7-3 12 0,1-2 19 16,6 1 65-16</inkml:trace>
  <inkml:trace contextRef="#ctx0" brushRef="#br0" timeOffset="47158.6253">31717 4162 87 0,'0'3'410'15,"-6"5"53"-15,6-2 37 0,-8 1 20 16,8 9-182-16,0-5-121 0,0-1-75 16,0 5-47-16,8 0-26 0,4-4-3 0,1 0 13 15,7-4 25-15,0 0 22 0,6-3 12 0,-1-4 0 16,1 0-12-16,7-4-21 0,-1 1-34 16,-5-5-32-16,-1-3-36 0,0 1-39 0,-6-1-47 15,-1-3-36-15,1-5-30 0,-8 4-61 0,2-7-90 16,-8 5-131-16,1-3-74 0,-7 2-26 15,-7 4-3-15,7-1 46 0,-6 8 98 0</inkml:trace>
  <inkml:trace contextRef="#ctx0" brushRef="#br0" timeOffset="47285.2864">31815 4319 180 0,'-13'37'457'16,"-1"-4"43"-16,2-5 25 0,5 6 13 15,0-1-227-15,1-4-132 0,0 4-85 0,-1-3-61 16,0-2-99-16,1-2-188 0,-1 4-143 0,1-5-78 15,-8-3-32-15,2 5-3 0,-8-6 63 16</inkml:trace>
  <inkml:trace contextRef="#ctx0" brushRef="#br0" timeOffset="47784.8278">29614 5309 365 0,'12'-12'486'16,"1"5"34"-16,1 3 26 0,-8 8-56 0,-6-1-165 16,6 13-63-16,-6 2 14 0,-6 3 33 15,0 9 29-15,-8-1 5 0,8 7-21 0,-7 1-44 16,-7 0-75-16,8 3-61 0,-8 1-54 16,7-1-57-16,-1-4-70 0,2 1-93 15,6-4-91-15,-2-7-82 0,2-1-53 0,6-6-45 16,-6-5-115-16,6-6-102 0,-7-5-13 15,1-6 27-15,-1-1 23 0,0-7 51 16</inkml:trace>
  <inkml:trace contextRef="#ctx0" brushRef="#br0" timeOffset="47950.3846">29275 5290 233 0,'19'-8'488'0,"13"1"42"0,1-1 23 0,-1 1 12 16,8 4-256-16,-1-1-142 0,6 0-79 15,1 4-44-15,-7 0-22 0,7 0-16 16,-7 0-12-16,0 4-32 0,-7 0-96 0,-5-1-189 16,-8 4-118-16,-6 1-60 0,-7 3-26 0,2 0 11 15,-16 1 86-15</inkml:trace>
  <inkml:trace contextRef="#ctx0" brushRef="#br0" timeOffset="48099.9839">29308 5656 7 0,'-20'22'378'0,"7"-3"56"0,13-5 30 16,0 1 17-16,13-5-145 0,7 1-128 16,5-3-87-16,1-4-57 0,14 0-46 0,-1-4-57 15,6-4-79-15,1 0-154 0,-1 1-109 16,-5-5-53-16,-1 5-14 0,-1-4 23 0,-11-1 61 16</inkml:trace>
  <inkml:trace contextRef="#ctx0" brushRef="#br0" timeOffset="48478.98">29835 5817 105 0,'6'11'459'0,"-6"-3"55"16,0-2 28-16,0-6 16 0,7 5-174 0,-7-10-173 16,6 5-98-16,1-6-53 0,6-2-31 15,-1-3-15-15,2-3-13 0,-1-1-8 16,0-3-7-16,6-5-22 0,-5-2-43 0,-2 0-52 15,2-5-43-15,-1-3-5 0,-1 4 25 16,-5 3 56-16,6 0 75 0,-7 8 69 16,2 4 55-16,-2 3 27 0,0 4-6 0,-6 2-20 15,7 10-23-15,-7 2-8 0,0 7-4 16,6-3-11-16,-6 7-11 0,7 1-5 0,-1 3 3 16,1-5 15-16,-1 3 43 0,8-6 63 15,5 1 79-15,-6-4 55 0,6-4 37 16,1-7 6-16,6 0-34 0,-7-7-60 0,1-1-79 15,0-7-61-15,-1 1-54 0,-6 0-58 16,0-8-66-16,1-1-97 0,-8 1-98 0,-6-3-75 16,6-5-35-16,-6 5-6 0,0 0 13 15,0-1 27-15,0 7 12 0,0 1-37 0,-6 3-88 16,6 8-37-16,-6 0 5 0,-2 7 39 16,2 0 72-16</inkml:trace>
  <inkml:trace contextRef="#ctx0" brushRef="#br0" timeOffset="48731.2962">30480 5466 154 0,'6'0'455'0,"0"0"48"0,1 3 23 16,-7 1 15-16,0 3-210 0,0 4-146 16,-7 1-82-16,7 6-44 0,-6-4-18 0,6 8-12 15,-6-4-3-15,6 8-4 0,-8-4-1 16,2 3-3-16,0 1-4 0,6-3-5 0,-6-2-7 15,-1-3-3-15,7 1-3 0,0-4-1 16,0-4 0-16,0-4-5 0,-7-3-4 16,7-1-6-16,7-6-13 0,-7-5-25 0,7-3-38 15,-7-3-40-15,6-4-58 0,-6-8-87 16,6 0-116-16,-6-7-43 0,0 0 3 16,0-4 24-16,6-2 55 0</inkml:trace>
  <inkml:trace contextRef="#ctx0" brushRef="#br0" timeOffset="48851.9738">30525 5367 119 0,'14'-14'422'16,"-2"-1"58"-16,1 4 33 0,-6 3 6 0,12 0-161 0,-5 8-138 0,-2 0-88 0,8 0-52 0,-1 0-31 0,1 5-21 0,0-2-11 0,-1 1-8 0,7 3-8 0,-6-3-7 15,-8 3-26-15,8-3-68 0,-7-1-116 0,0 2-163 16,-6-2-85-16,-7 0-40 0,-7 1-1 16,0-4 55-16</inkml:trace>
  <inkml:trace contextRef="#ctx0" brushRef="#br0" timeOffset="49016.5326">30447 5461 133 0,'-7'12'453'16,"7"-1"47"-16,7-4 27 0,0 0 13 0,-1 1-199 15,0-1-149-15,8-3-87 0,5 0-47 16,1-1-27-16,0 1-11 0,-2-4-8 0,2 0-9 16,-1 4-10-16,7-4-30 0,-6 0-60 15,-7-4-107-15,1 4-154 0,-2 0-93 0,2 0-43 16,-8-4 3-16,0 4 45 0</inkml:trace>
  <inkml:trace contextRef="#ctx0" brushRef="#br0" timeOffset="51090.1715">31033 5338 64 0,'7'-4'419'0,"-1"0"56"0,0 1 30 15,2-1 18-15,-8 4-171 0,6 0-130 16,-6 4-89-16,6-1-49 0,-6 5-25 0,0 2-4 16,0 1 4-16,0 4 3 0,0 0 6 0,-6 3 9 15,0 0 11-15,-2 5 6 0,2-2-1 16,0-2 8-16,-8 3 10 0,8 0 12 0,-7-1 2 16,0 1-5-16,0-3-2 0,7-2-20 15,-8 6-21-15,8-4-28 0,-7-1-14 0,6-4-14 16,7 5-10-16,-6-5-2 0,6 2-1 0,6-6-1 15,-6 1-7-15,7 0-13 0,6 1-28 16,0-6-47-16,0 2-64 0,0-5-44 16,7 1-29-16,-1 0-37 0,-6-4-83 0,7 0-108 15,-1-4-69-15,-6 4-22 0,0-4-3 0,7 1 30 16,-7-1 103-16</inkml:trace>
  <inkml:trace contextRef="#ctx0" brushRef="#br0" timeOffset="51399.3451">31378 5448 133 0,'7'-5'444'0,"-7"2"49"16,0 3 28-16,0 3 17 0,0 5-197 16,-7 2-144-16,1 6-72 0,-1 2-38 0,-6 4-16 15,7 0 2-15,-8 0 5 0,8 3 7 16,-7 0 2-16,7 2-7 0,-1-2-7 0,0 1-14 15,7-4-16-15,-6-4-9 0,6 0 2 16,6-2 15-16,-6-6 19 0,7-2 11 0,6-1 11 16,0-3-1-16,1-8-10 0,4-3-20 15,-4-1-24-15,5-6-25 0,-5-1-28 0,-2-3-39 16,2-4-41-16,-2 0-41 0,1-4-32 0,1 1-11 16,-8-5 3-16,0 1 18 0,1 4 20 15,0-1 7-15,-1 0-26 0,-6 4-89 16,0 3-144-16,-6 5-69 0,6 3-27 0,-7 4 9 15,0-1 47-15</inkml:trace>
  <inkml:trace contextRef="#ctx0" brushRef="#br0" timeOffset="51874.1199">31470 5718 31 0,'0'8'383'0,"6"2"46"16,0-2 26-16,-6 0 16 0,7-1-152 0,-7-3-118 15,7-1-62-15,-7 1-32 0,6-1-13 16,0-3-11-16,-6 0-9 0,7 0-12 16,-7 0-15-16,7 0-9 0,-1-3-5 0,-6-1 0 15,0 1 4-15,7-5 1 0,-7 5 3 0,6-5 1 16,0-2-3-16,-6-2-4 0,0 1-9 0,8 0-2 16,-2 0-3-16,-6 0 3 0,0 4 3 15,6-4 4-15,-6 4 4 0,0 2 0 0,0-1-4 16,6 2-11-16,-6 0-6 0,0 4-12 15,0-3-6-15,0 3-3 0,0 0-3 0,0 0 2 16,0 3 0-16,0 1 3 0,7 0 2 16,-7 2-1-16,0-1 1 0,0 2 2 0,0 0 5 15,0 4 3-15,0-4 5 0,0 5 4 0,0-5 8 16,-7 4 5-16,7-4 8 0,0 5 3 16,0-2 5-16,-6-2 2 0,6 3 1 0,0-4 0 15,-6 4-7-15,6-4-1 0,0 4-5 16,0-4-4-16,0 1 0 0,6-1-2 0,0 0-2 15,1-3-2-15,0 3-3 0,6-4-2 16,7 2-6-16,-2-2-4 0,2-3-4 0,7 4-2 16,-1-4-4-16,-1 0-20 0,1 0-36 15,7 0-44-15,-13-4-43 0,6 4-31 0,-6-3-21 16,-1-2-21-16,0 5-30 0,-6-6-59 0,-7 2-96 16,-6 0-74-16,0 1-31 0,0-5 8 15,-6 5 52-15,-7-5 93 0</inkml:trace>
  <inkml:trace contextRef="#ctx0" brushRef="#br0" timeOffset="52081.5587">31580 5711 204 0,'0'-4'456'16,"0"4"46"-16,7-3 24 0,-1-1-20 16,1 1-186-16,-1-2-135 0,8 2-77 0,-2-1-38 15,2 1-20-15,-2-1-10 0,1 0-10 16,1 1-4-16,-2-1-6 0,2 0-11 0,-2 1-9 15,1-1-11-15,-6 1-5 0,0-2-8 0,-1 2-14 16,0-4-22-16,1 3-36 0,-7-3-55 16,0 3-97-16,0-3-140 0,-7 0-68 15,-5-1-16-15,5 1 16 0,-6-3 50 0</inkml:trace>
  <inkml:trace contextRef="#ctx0" brushRef="#br0" timeOffset="52213.2052">31632 5491 369 0,'6'-3'440'0,"2"-5"32"0,4 1 18 0,1 3-132 0,7 1-137 0,0-2-90 0,-1-2-57 16,7 4-29-16,0 0-17 0,0-5-10 0,0 4-11 16,-7 0-33-16,1 1-58 0,-7-1-107 15,0 4-152-15,-6 0-84 0,-1 0-35 16,-6 0 2-16,-6 0 43 0</inkml:trace>
  <inkml:trace contextRef="#ctx0" brushRef="#br0" timeOffset="52668.0233">31861 5722 317 0,'0'12'383'0,"6"-5"25"16,0-4 14-16,-6 5-134 0,0-5-111 0,0 5-50 15,0-5-16-15,0 1 0 0,0-4 2 16,0 3-1-16,0-3-7 0,7 0-18 0,-7-3-27 15,6-1-22-15,1 1-15 0,-7-5-10 16,6 0-6-16,1-3-3 0,-1 1 0 0,0-5-3 16,2 1-1-16,-8-5 0 0,6 4 0 0,0-3-2 15,1-4 2-15,-1 4 2 0,1-3-2 16,0 5 1-16,-1 1 0 0,0 4 2 0,-6 1-3 16,7 6-1-16,-7 4 2 0,0 4-2 15,0 3 3-15,0 4 0 0,-7 3 3 0,7 6 1 16,0-3-1-16,0 2 1 0,0 3 0 15,7-4 1-15,0 4 3 0,-1-4 5 0,0-3 8 16,8-1 9-16,-1 1 10 0,-7-7 6 16,7-1 3-16,6-3 0 0,-5-1-8 0,-1-6-8 15,-7 3-10-15,7-8-8 0,0 0-6 16,-7-3-8-16,2-3-4 0,-2-1-8 0,0 0-10 16,-6 1-11-16,7-4-12 0,-7 0-10 0,0-1-5 15,0 1 0-15,0 3 4 0,6 0 2 16,-6 1-9-16,0 3-39 0,0 3-63 0,7 1-92 15,-7 4-132-15,0 3-74 0,0 0-23 16,0 0 27-16,0 3 58 0</inkml:trace>
  <inkml:trace contextRef="#ctx0" brushRef="#br0" timeOffset="52917.9955">32368 5575 91 0,'0'-3'425'0,"6"-5"60"0,-6 5 34 16,0-1 5-16,0-3-160 0,0 4-135 0,0 3-86 15,-6 0-44-15,-6 0-8 0,4 0 13 16,2 6 25-16,-7 2 28 0,0 3 19 16,0 3 10-16,0 1-9 0,0 0-19 0,0 3-35 15,0 1-30-15,6 2-29 0,-5-3-19 0,5 5-20 16,-6-4-8-16,7-1-5 0,6 0-23 16,-8 0-25-16,8-3-28 0,8-1-26 0,-8-3-42 15,12 0-34-15,-5 0-19 0,6-7 2 0,6 3 5 16,1-3-6-16,0-4-34 0,-1 0-63 15,1 0-138-15,0 0-68 0,-2-4-29 0,-4 0 7 16,-1-3 57-16</inkml:trace>
  <inkml:trace contextRef="#ctx0" brushRef="#br0" timeOffset="53158.0269">32636 5682 318 0,'0'0'480'0,"0"0"37"16,0 0 18-16,-8 3-58 0,2 1-197 0,0 4-123 15,-7-1-65-15,-1 0-22 0,2 4 3 16,-8 1 9-16,7 1 12 0,0-1 17 0,0 2 12 16,0 1-1-16,6 3-11 0,1-3-14 15,0 0-17-15,-1-1-20 0,7 1-14 0,0-1-14 16,7 1-8-16,-1 0-9 0,7-4-14 16,0 0-22-16,7-4-31 0,-1 4-35 0,7-4-35 15,-6 1-27-15,5 0-8 0,-5-5-14 16,0-3-50-16,-7 3-95 0,0-6-126 0,-6 3-57 15,-7-8-26-15,0 5 11 0,-7-5 62 0</inkml:trace>
  <inkml:trace contextRef="#ctx0" brushRef="#br0" timeOffset="53331.5588">32466 5792 277 0,'6'0'428'0,"1"0"36"0,6 0 19 0,0 0-85 16,6 0-157-16,1 0-104 0,-1 0-63 0,1 0-35 15,6-4-19-15,-7 4-12 0,1 0-15 16,-6 0-22-16,-2-4-38 0,-5 1-42 0,6 3-59 16,-13-3-63-16,7-2-64 0,-7 2-62 15,-7-1-18-15,0-3 13 0,1 0 45 0</inkml:trace>
  <inkml:trace contextRef="#ctx0" brushRef="#br0" timeOffset="53479.204">32563 5678 59 0,'-6'-4'318'0,"6"1"33"0,6-1 21 0,2 4-50 0,-2-4-99 15,6 1-90-15,2 3-51 0,-1-4-32 0,7 4-21 16,-2-3-13-16,2 3-7 0,0-5-9 0,-7 2-11 16,7 0-12-16,-1-1-20 0,-6 0-28 15,0 1-38-15,7-5-40 0,-14 1-40 16,7 0-46-16,0-1-48 0,-6 1-8 0,-1-3 22 16,7 1 32-16</inkml:trace>
  <inkml:trace contextRef="#ctx0" brushRef="#br0" timeOffset="55771.7444">33124 5634 329 0,'0'-7'407'0,"0"0"44"16,6-4 31-16,-6 3-120 0,0 1-104 0,0-1-69 15,0 6-44-15,0-3-35 0,-6-2-24 16,6 7-20-16,0-4-18 0,0 0-13 0,0 4-7 16,-7 4 4-16,7 0 19 0,-13 8 27 0,7 2 30 15,-8 8 29-15,2 0 25 0,-8 3 8 0,1 8-5 16,-1 1-23-16,0-2-25 0,1 5-26 16,-1-1-26-16,0-3-18 0,2 4-20 0,-2-4-11 15,7 0-9-15,-1-4-4 0,2-3-8 16,-2 0-16-16,8-9-22 0,0 2-25 15,-1-4-13-15,1-8-20 0,6 1-24 0,0-5-15 16,0-3 2-16,0-8 8 0,0-2 5 0,6-1 12 16,1-4 19-16,-1-3 21 0,-6-4 17 15,13-4 8-15,-6 0 9 0,5-3 2 0,2-3 2 16,5-2 2-16,1-6-6 0,0 0 4 0,5-1 4 16,-5 2 8-16,6-3 6 0,0 6 5 0,0 0 17 15,0 6 3-15,0 4 6 0,0 4 0 16,7 8 4-16,-7 3 6 0,0 7 1 0,6 8 4 15,-5 7 6-15,-1 3 12 0,0 8 20 0,-7 4 19 16,-5 7 20-16,-2 4 20 0,-5 3 13 16,-7 4 1-16,-7-4-6 0,1 4-12 0,0-4-18 15,-8 1-22-15,1-1-20 0,0-7-12 0,-6 0-11 16,-1-4-9-16,0-3-4 0,1-4-6 0,-7-4-12 16,0 1-29-16,0-5-55 0,-7-7-54 15,7 4-51-15,-7-6-77 0,-5-5-175 0,5 0-141 16,-6-7-40-16,-7-2 5 0,1-1 23 15,-1-5 61-15</inkml:trace>
  <inkml:trace contextRef="#ctx0" brushRef="#br0" timeOffset="56663.4879">30141 6584 184 0,'13'-19'472'0,"7"4"53"0,-8 0 34 0,2 4 15 16,-8 4-226-16,-6 3-128 0,6 8-49 16,-6 7-3-16,-6 8 16 0,0 2 27 15,-8 8 16-15,2 2-1 0,-8 1-22 0,0 5-37 16,7-5-41-16,-7 5-37 0,8-4-24 15,-8-4-18-15,7 2-16 0,7-6-10 16,-8-7-3-16,8-4-2 0,0 1-12 0,6-11-36 16,0-1-54-16,0-10-54 0,0-1-49 15,6-6-38-15,8-9-14 0,-8 2 9 0,13-8 30 16,-6-4 36-16,6-4 25 0,1-7-8 16,6-3-27-16,1-5-23 0,5 1 4 0,1 3 23 15,-1 1 44-15,1 4 67 0,5 6 79 16,-5 7 62-16,7 7 32 0,-8 9 8 0,1 3-10 15,-1 3-18-15,1 8-12 0,-7 0-8 16,-1 8-8-16,-5 3-11 0,-6 0-6 0,-8 4 0 16,0 3 2-16,-6 0 3 0,-6 1 7 0,0-1 6 15,-8 0 4-15,-6 1-5 0,-5-4-8 16,-1-1-7-16,-13 1-9 0,5 3-11 16,-4-7-9-16,-7 4-10 0,5-4-12 0,1-1-13 15,6-1-17-15,1-2-13 0,6-4-15 16,7 5-11-16,5-5-2 0,8 1 2 15,12-2 12-15,14 3 9 0,-1 2 11 0,15 1 16 16,-2 3 14-16,7 0 14 0,-7 3 15 16,1 4 15-16,-1-3 24 0,-5 7 44 0,-15-3 70 15,2-1 77-15,-8 1 54 0,-6-2 38 0,-14 1 17 16,2 1-19-16,-14-4-64 0,-7-1-77 16,1 1-63-16,-7 0-52 0,0 0-53 0,-1-5-76 15,-5 2-130-15,6-5-135 0,6 4-91 16,0-8-137-16,8 5-198 0,-1-5-85 0,6 0 47 15,14-3 91-15,-1-6 66 0,14 2 129 16</inkml:trace>
  <inkml:trace contextRef="#ctx0" brushRef="#br0" timeOffset="56908.3256">31020 6484 186 0,'13'-3'488'0,"-6"3"70"0,-14 3 65 15,0 1 72-15,-5 3-175 0,-8 4-111 0,1 4-66 16,-8 3-46-16,8-3-48 0,0 3-51 0,-1 1-39 16,7-1-33-16,6-4-9 0,1 1-4 15,12 0-1-15,1-4-13 0,12 0-12 0,1-8-11 16,6 1-21-16,7-4-19 0,-1-4-17 0,1-3-15 16,-1-4-26-16,1-4-57 0,-1 1-111 15,-12-6-108-15,6 0-66 0,-7-3-50 0,-5 2-71 16,-8-2-93-16,0 5-51 0,-6 3 20 15,-6 5 24-15,0 2 29 0,-8 4 80 0</inkml:trace>
  <inkml:trace contextRef="#ctx0" brushRef="#br0" timeOffset="57038.9766">30916 6718 304 0,'-33'41'455'0,"7"-1"52"0,0-3 33 0,6-1-75 0,8-2-118 16,-1-5-82-16,-1-1-60 0,8-2-40 0,-7 1-26 15,6-7-32-15,1 0-60 0,0-2-69 16,-1 0-52-16,1-3-87 0,-1 0-174 0,0-5-160 15,1 1-62-15,-8 0-8 0,8-4 5 16,0 1 64-16</inkml:trace>
  <inkml:trace contextRef="#ctx0" brushRef="#br0" timeOffset="57594.4909">30284 7828 27 0,'7'-10'436'0,"-1"-5"62"0,-6-3 36 0,0 3 20 0,-6 0-125 15,-1 4-182-15,-6 3-98 0,-7 5-46 16,-6 6-10-16,1 2 25 0,-15 9 38 0,1 5 37 15,-6 6 26-15,5 8 11 0,-5 4-7 16,6 0-29-16,0 6-39 0,6-2-40 0,7 2-33 16,7-2-22-16,5-1-22 0,8 0-28 15,6-3-27-15,14-4-30 0,-2-4-16 0,14-3-22 16,13-8-9-16,0-7 4 0,7-7 15 16,-1-4 22-16,1-7 11 0,0-1 10 15,-14-10-5-15,1 0-9 0,-7-8-11 0,-6 1-4 16,-8-5-4-16,-12 1 7 0,0 3 15 15,-12 1 16-15,-15 3 9 0,1 3 7 16,-13 4-1-16,1 9-17 0,-8 1-30 0,0 10-36 16,0-2-26-16,1 7-45 0,5 2-134 15,8 3-171-15,-1 3-70 0,7 0-15 0,7 4-1 16,6 0 32-16,6 0 128 0</inkml:trace>
  <inkml:trace contextRef="#ctx0" brushRef="#br0" timeOffset="58037.3442">30369 8093 234 0,'26'-23'525'0,"-6"9"75"0,-1 2 39 0,-6 1 21 15,-6 4-240-15,-1 7-121 0,-6 7-51 0,-6 1-8 16,-1 7 26-16,-6-1 28 0,0 9 14 16,-1-2-13-16,-4 5-49 0,4 0-60 0,1-1-64 15,0 1-56-15,0 0-49 0,7-5-40 16,0-3-30-16,-2 1-16 0,2-4-5 0,6-7-5 15,0-6-3-15,6-2 1 0,2-7 7 16,-2-4 3-16,6-3 0 0,8-5 11 16,-7-6 18-16,7-1 13 0,6-7 2 0,0-4-8 15,-1-6-13-15,9-5-10 0,5 1-5 16,-7-1 14-16,7 4 27 0,0 3 33 0,-7 1 29 16,2 10 20-16,-2 2 13 0,-6 6-5 0,-6 3-16 15,6 8-18-15,-14 0-13 0,2 4-7 16,-1 3 11-16,-7 8 16 0,-6-1 14 0,0 5 12 15,-13 2 9-15,1 6 2 0,-8 2-14 16,-6 0-20-16,-7 7-12 0,7 1-9 0,0 0-3 16,-7 0 1-16,7 0 5 0,7 0 10 0,-1-5 8 15,8 1 5-15,-2-1 2 0,14-2-1 16,0 4-2-16,0-5-8 0,14 0-15 16,-2-3-22-16,2-4-20 0,11 0-33 0,-5-1-55 15,6-2-109-15,0-1-109 0,0 0-68 0,-7 0-56 16,1 1-103-16,-1-3-105 0,1 1-32 15,-14 2 43-15,8-1 39 0,-14-1 52 16,0 3 118-16</inkml:trace>
  <inkml:trace contextRef="#ctx0" brushRef="#br0" timeOffset="58333.5511">30799 8338 140 0,'0'7'463'0,"12"-3"54"0,-5 0 29 0,0-4 19 0,5 0-190 0,2-4-151 15,-1 0-66-15,6 1-11 0,0-5 25 16,8-2 35-16,-8-2 27 0,8 1 9 0,-1-3-11 15,-1-5-38-15,1 1-52 0,-6-4-62 16,6 0-54-16,1-8-43 0,-2 1-38 0,1-7-23 16,0-5-14-16,0 4-3 0,1-3 16 0,-8 7 21 15,0 1 25-15,1 7 14 0,-7 2 10 16,-7 8 16-16,2 7 19 0,-2 8 26 0,-12 4 20 16,6 7 29-16,-8 8 28 0,-4 3 10 15,5 8-6-15,-6 2-22 0,-6 4-17 16,5 4-24-16,2 2-23 0,-2-3-29 0,1 3-45 15,1-6-57-15,-2 4-75 0,8-8-76 0,0 2-55 16,-8-5-20-16,8-3 8 0,-1-4 31 0,1-8 29 16,-7-3-16-16,6-7-74 0,-5-8-114 15,-2 1-57-15,1-8-22 0,-6-4 19 0,6-3 81 16</inkml:trace>
  <inkml:trace contextRef="#ctx0" brushRef="#br0" timeOffset="58664.6663">30916 8122 219 0,'6'0'465'0,"1"-4"41"0,-1 4 22 0,7 4-22 0,0-1-214 16,7 1-157-16,0 3-91 0,-1-3-48 0,7 3-22 16,0-3-7-16,0-1-1 0,7 1 16 15,-7-1 11-15,0-3 8 0,7 0 7 16,-1 0 7-16,-6-3 4 0,7-1 4 0,-8 1 4 16,-5-1 7-16,6-3 3 0,-7-1 1 0,1 5 1 15,-6-4-2-15,-2 3 1 0,-5 4-4 16,-1-4-1-16,1 4 13 0,-7 4 25 15,0 3 38-15,0 0 65 0,-7 4 69 0,1 4 59 16,-1 1 25-16,-5 1 3 0,4 2-20 0,2 3-52 16,0-4-62-16,0 4-58 0,-2-4-39 0,8 0-29 15,0-2-19-15,0-2-14 0,8-3-10 16,-2 0-8-16,6-8-5 0,2-3-5 0,5-3-8 16,1-1-14-16,0-7-21 0,6-3-36 0,-7-5-76 15,7-3-110-15,-6 0-94 0,-1-3-52 16,1-8-68-16,0-1-134 0,-8-6-95 15,15 0 21-15,-9 0 48 0,9 0 38 0,-1 3 75 16</inkml:trace>
  <inkml:trace contextRef="#ctx0" brushRef="#br0" timeOffset="58866.1272">31776 8041 95 0,'-14'15'445'0,"8"-1"58"0,0 1 29 0,6 0 27 0,-7-1-163 0,0 1-133 15,-6 3-56-15,7 4-1 0,0-3 39 16,-8-1 31-16,8 4 15 0,-7 0 3 0,0 0-23 16,6 0-46-16,-5 3-77 0,4-2-87 0,-4-2-100 15,6 1-113-15,-2-3-97 0,2 3-69 0,-7-7-69 16,7 2-130-16,6-6-115 0,-7 1-14 16,7-1 28-16,0-8 30 0,0 1 65 0</inkml:trace>
  <inkml:trace contextRef="#ctx0" brushRef="#br0" timeOffset="59097.5155">32342 7872 245 0,'14'0'545'0,"-8"11"132"16,0 5 112-16,-12 2 84 0,-8 8-202 0,-5 6-113 15,-7 9-79-15,-6-1-96 0,-1 0-84 16,1 4-67-16,-1 0-50 0,1 4-38 0,-1-1-43 15,1 0-37-15,5-2-31 0,-5 2-28 16,6-2-28-16,6-5-26 0,0 0-34 0,1-7-53 16,5-4-119-16,2-3-120 0,-1-4-71 0,6-7-98 15,1-8-155-15,-1-4-109 0,7-10 37 16,0-1 87-16,-6-9 65 0,6-5 105 0</inkml:trace>
  <inkml:trace contextRef="#ctx0" brushRef="#br0" timeOffset="59256.0834">32017 8103 275 0,'13'-7'662'0,"-7"-1"113"0,7 5 56 0,0-1 21 0,1 4-267 0,-2 4-231 0,8-1-234 0,-7 5-132 15,7-4-65-15,-1 3-27 0,7 0 6 16,-6 1-4-16,-1-1-26 0,0-4-25 16,1 1-36-16,-7 0-93 0,0-1-136 0,0 1-116 15,-7-4-27-15,1 4 0 0,6-4 22 16,-6 0 86-16</inkml:trace>
  <inkml:trace contextRef="#ctx0" brushRef="#br0" timeOffset="59753.7522">32648 8067 147 0,'14'0'460'0,"-2"-4"49"0,-5 4 26 0,-1 0 13 16,1-4-206-16,0 4-153 0,-7 0-87 0,0 0-47 15,0 0-22-15,6 0-11 0,-6 0-4 0,-6 0-4 16,6 0-2-16,-7 0-2 0,0 4-3 15,1-4-2-15,-1 4-2 0,-5-1 3 16,4-3 6-16,2 0 4 0,0 4 5 0,0-4 4 16,-8 4 1-16,8-4-1 0,6 0-5 0,-7 0-7 15,1 0-3-15,-1 0-4 0,7 0-1 16,-7 0 3-16,7 0 3 0,0 0 7 0,0 0 4 16,-6 0 12-16,6 0 8 0,0 0 8 15,0 0 7-15,0 0 3 0,0 0-3 0,0 0-5 16,0 0-6-16,0 0-13 0,0 3-9 15,0-3-10-15,0 0-5 0,0 4 1 0,0-4 6 16,0 8 15-16,0-5 18 0,-6 8 26 16,0 0 37-16,-2 0 34 0,2 7 23 0,0-4 12 15,-1 9 7-15,1-6-8 0,-1 6-27 0,0 3-34 16,7-4-28-16,0 3-23 0,0 2-22 16,7-6-16-16,0 2-13 0,6-2-10 0,-1-3-18 15,8-3-26-15,6-5-26 0,1-1-37 16,5-6-49-16,1-3-44 0,-1-3-48 0,1-6-37 15,-7-1-17-15,6-8 10 0,-6-1 23 0,-7-6 10 16,1-1 7-16,0-7 21 0,-1 4 20 16,-5-5 24-16,-2 6 37 0,1 2 51 0,-6 0 65 15,-7 4 48-15,7 8 24 0,-14-1 5 0,7 4-8 16,-7 8-16-16,-6 3-20 0,1 3-24 16,-2 1-41-16,-5 7-83 0,-7 7-135 0,6-4-84 15,-6 9-41-15,0 2-10 0,-7-3 25 16</inkml:trace>
  <inkml:trace contextRef="#ctx0" brushRef="#br0" timeOffset="59902.355">32616 8429 350 0,'-7'18'700'0,"1"-2"154"0,6 2 112 0,-7 0 50 0,7 1-195 0,-7 2-152 0,1 2-167 0,6 2-114 0,-12 1-84 16,4 3-63-16,-4-3-49 0,-1-1-48 0,-1 4-53 16,-5-2-56-16,0 2-69 0,-1 0-74 0,1-4-144 15,-7 5-224-15,-1-4-267 0,1-1-242 16,-6 5-95-16,-7-9-12 0,6 5 97 15,-6 0 200-15,6-8 256 0</inkml:trace>
  <inkml:trace contextRef="#ctx0" brushRef="#br0" timeOffset="72462.936">27659 4488 194 0,'0'15'471'16,"-6"-1"47"-16,0 4 30 0,-14 8 21 15,0 6-226-15,-13 13-140 0,-5 6-72 0,-1 11-41 16,-7 4-25-16,1 8-18 0,-8 2-12 15,8 1-5-15,5 1-8 0,1 2-5 16,7 0-24-16,6 1-22 0,7-1-21 0,5-2-43 16,8-13-78-16,0-3-136 0,6-10-133 15,6-8-58-15,7-15-23 0,0-10 16 0,13-16 65 16</inkml:trace>
  <inkml:trace contextRef="#ctx0" brushRef="#br0" timeOffset="72661.9423">28063 4619 227 0,'0'19'477'0,"-6"6"42"15,-7 12 22-15,-7 7 15 0,-6 10-254 0,-7 9-138 16,-5 10-73-16,-1 4-38 0,-1 0-22 16,8 4-16-16,-1-4-6 0,13 0-6 0,-5-8-2 15,11-7-7-15,8-3-2 0,0-4-13 16,-1-7-47-16,0-8-106 0,1-4-185 15,-7-10-94-15,-7-3-52 0,-12-9-15 0,-1-6 32 16</inkml:trace>
  <inkml:trace contextRef="#ctx0" brushRef="#br0" timeOffset="72822.15">26891 5392 262 0,'6'-22'551'0,"14"-3"85"15,12-4 47-15,15-1 23 0,18 1-252 0,12 3-175 16,14 4-131-16,14-1-110 0,-1 2-77 15,7 3-53-15,-7-1-34 0,-6 5-37 0,-14-1-111 16,-6 4-173-16,-13-4-79 0,-6 8-24 16,-19 0-7-16,-8 0 22 0,-19-1 121 15</inkml:trace>
  <inkml:trace contextRef="#ctx0" brushRef="#br0" timeOffset="73017.6775">27294 4876 185 0,'14'-8'503'0,"-1"1"69"0,13-4 36 15,6-4 17-15,13 4-213 0,8 0-168 0,12 4-106 16,14-1-64-16,-2 2-32 0,8-2-29 16,6 5-43-16,-6-1-43 0,-7 0-156 15,0 4-198-15,-13 0-105 0,-6 4-44 0,-6 0 2 16,-8-4 24-16,-13 3 146 0</inkml:trace>
  <inkml:trace contextRef="#ctx0" brushRef="#br0" timeOffset="73564.2247">28655 4466 166 0,'27'0'454'0,"-1"0"48"0,6-5 29 0,1 5 18 16,7 5-222-16,-2-2-125 0,1 8-70 0,0-3-42 16,1 7-19-16,-8 2-9 0,-5 2 6 15,-8-1 16-15,-13 7 25 0,-6 2 29 0,-13 2 13 16,-7 4 10-16,-12-1-5 0,-7 1-6 16,0 4-11-16,-7-4-6 0,1 0-1 0,-1-7-5 15,7 3-3-15,7-7-20 0,5 0-26 16,7-4-27-16,8 1-28 0,18-5-57 0,8-2-97 15,12-6-94-15,19-2-65 0,7-4-132 16,20 0-227-16,-1-4-78 0,8-2 25 16,-2 2 54-16,-4-1 47 0,-8 2 121 0</inkml:trace>
  <inkml:trace contextRef="#ctx0" brushRef="#br0" timeOffset="79313.2539">24384 1399 168 0,'6'-4'437'0,"7"-7"43"16,7 1 26-16,-1-6 16 0,8 6-229 0,5-1-124 15,13 0-72-15,14 0-44 0,12 0-24 0,14 1-17 16,19-6-12-16,1 5 5 0,5 1-2 15,1-2-5-15,0 1-22 0,-1 4-38 0,-5 0-76 16,-15 7-142-16,-5-4-120 0,-12 8-60 16,-16-4-12-16,-11 3 20 0,-13-3 68 0</inkml:trace>
  <inkml:trace contextRef="#ctx0" brushRef="#br0" timeOffset="79712.1871">25217 869 27 0,'7'7'344'0,"-7"3"45"16,0 5 41-16,-7 7 30 0,1 7-159 0,-1 5-91 15,-6 9-53-15,1 5-40 0,-8 2-38 16,-7 3-26-16,1 5-17 0,0 0-7 16,-7 9-6-16,-5 2-7 0,-1 1-38 0,0 3-104 15,-7 4-185-15,7-4-102 0,-7 0-54 0,14-2-25 16,-1-6 21-16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23:57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6408 4718 131 0,'6'-21'444'0,"2"2"53"0,-8-2 28 16,0 5 16-16,0 2-199 0,-8-2-142 16,2 9-84-16,0 1-50 0,-1 1-26 0,-6 5-10 15,0 0-9-15,-7 11-5 0,1 1 4 16,-7 2 3-16,0 9 1 0,-7 2-3 0,7 4 1 15,0 0-1-15,0 5-5 0,0 2-3 16,0 0-4-16,13-2-2 0,0 3-2 16,0-8-2-16,13 0-4 0,0-8-2 0,13 2 0 15,6-9-2-15,14-2 0 0,-1-5 0 16,14-7 2-16,7-4 3 0,-8 1 2 0,7-2 11 16,-7 3 11-16,-5 2 24 0,-7 0 64 15,-1 7 93-15,-13 0 83 0,-5 8 63 16,-14 3 40-16,-7 4 7 0,-6 0-44 0,-7 7-82 15,-5 3-83-15,-15 2-70 0,7 3-46 16,-12-4-33-16,6 4-23 0,0-1-30 16,0-3-42-16,6 0-76 0,1-1-132 0,6-5-119 15,13-2-80-15,-1-6-119 0,8-1-134 16,6-7-71-16,6-11 55 0,8-4 79 0,11-11 63 16,1-10 125-16</inkml:trace>
  <inkml:trace contextRef="#ctx0" brushRef="#br0" timeOffset="191.9871">7079 4432 249 0,'19'0'514'0,"-5"4"83"15,-14 11 112-15,0 11 86 0,-14 14-215 0,-5 7-124 16,-1 12-81-16,-6 7-74 0,-7 4-108 16,7 6-94-16,-6-2-74 0,7-1-76 15,-2 0-80-15,7-3-74 0,1-9-53 0,6-5-25 16,0-5 3-16,6-10 31 0,1-8 44 0,6-4-25 15,-7-11-106-15,1-7-112 0,-7-4-57 16,0-7-24-16,-7-7 0 0,-6-4 78 0</inkml:trace>
  <inkml:trace contextRef="#ctx0" brushRef="#br0" timeOffset="324.1523">6525 4928 239 0,'27'-34'494'15,"18"-3"45"-15,-6 4 27 16,13-3 14-16,7 7-258 0,-1-4-151 0,1 4-92 15,6 3-66-15,-6 3-124 0,-7 2-189 0,0 3-138 16,-6 2-64-16,-7 2-30 0,-13 7 2 16,0 2 87-16</inkml:trace>
  <inkml:trace contextRef="#ctx0" brushRef="#br0" timeOffset="629.3372">7170 5122 247 0,'0'37'506'0,"0"-12"47"0,0-3 29 15,7 0 22-15,-1-12-242 0,0 1-134 0,14-7-76 16,0-8-40-16,-1-7-20 0,1-7-21 16,6-4-19-16,0-7-15 0,-7-4-12 15,7-7-9-15,-6-4-13 0,-1-4-26 0,1-7-37 16,0 4-29-16,-7-8-29 0,0 1-37 16,-7-1-29-16,7 0 7 0,1 7 44 15,-8 5 43-15,0 7 39 0,7 7 48 0,-6 11 49 16,-1 7 30-16,1 12-3 0,-1 6-8 15,0 12-3-15,2 7-5 0,-8 11-10 0,6 4-9 16,-6 11-9-16,6 6-15 0,-6 5-17 16,7 0-29-16,-7-1-56 0,7-3-59 0,-1-7-49 15,0-4-30-15,1-12-28 0,-1-2-21 16,-6-8-14-16,0 0-36 0,0-11-7 0,-13 0 9 16,1-8 22-16,-8-3 36 0</inkml:trace>
  <inkml:trace contextRef="#ctx0" brushRef="#br0" timeOffset="774.4892">7268 4934 100 0,'0'-11'454'0,"6"8"52"0,8-4 29 16,-2-1 15-16,15 5-175 0,-1-1-170 15,6-3-98-15,7 2-52 0,7-5-35 0,-1 2-33 16,8-3-46-16,-8 1-67 0,7-5-63 16,-7 0-66-16,-5 1-73 0,-1-1-55 0,-7-3-34 15,1-1 25-15,-7-3 41 16,0 0 57-16</inkml:trace>
  <inkml:trace contextRef="#ctx0" brushRef="#br0" timeOffset="968.9693">7971 4410 191 0,'0'-14'432'0,"7"3"50"0,-7 8 34 0,0-1-21 0,6 11-172 0,-6 0-114 16,6 4-63-16,2 7-40 0,-2 1-24 0,6 2-14 16,2-2-3-16,5 4 2 0,1-6 24 15,0-2 33-15,5-4 28 0,1 0 20 0,0-7 10 16,1-4-11-16,-1-4-31 0,6-7-44 15,-5 0-71-15,-9-7-93 0,9 4-83 0,-7-9-53 16,-1 4-73-16,-6-2-123 0,-7 2-159 16,1-3-36-16,0 8 10 0,-14-1 16 15,7 4 54-15,-7 4 117 0</inkml:trace>
  <inkml:trace contextRef="#ctx0" brushRef="#br0" timeOffset="1103.6099">8231 4532 11 0,'-19'47'414'0,"0"4"61"0,-1 1 35 16,1 2 19-16,5 2-127 0,-5-1-169 15,12-4-103-15,1-4-59 0,-1-6-39 0,7-4-25 16,0-5-25-16,7-6-29 0,-1-4-42 16,1-3-63-16,0-5-111 0,-7-7-125 0,12 1-55 15,-5-5-10-15,0-6 18 0,5-5 53 16</inkml:trace>
  <inkml:trace contextRef="#ctx0" brushRef="#br0" timeOffset="1410.7867">8740 4524 210 0,'32'-26'528'0,"-5"5"110"0,-8 5 101 0,-6 2 80 0,-7 3-182 15,7 4-113-15,-13 4-99 0,0 3-88 0,-6 0-84 16,-7 6-66-16,0 9-53 0,-6-1-34 16,-8 9-19-16,1-1-17 0,0 7-13 0,-7 0-12 15,7 0-9-15,7 5-9 16,-1-1-7-16,1-4-6 0,6 0-2 0,7-3-3 15,-2-4 3-15,16-4 3 0,-2 1 4 0,7-5 5 16,13 1 3-16,0-8 6 0,0 1-2 16,7-1 0-16,-1 0-2 0,1 0-3 0,-1 1-4 15,-6 2-5-15,1 2-3 0,-15 3-2 16,2 3-2-16,-8 4-10 0,-12 0-34 16,-1 0-98-16,-6 4-163 0,-7-1-114 0,1 0-182 15,-7-2-222-15,6 3-89 0,-6-5 34 16,7 5 127-16,-1 0 96 0,-6-8 172 0</inkml:trace>
  <inkml:trace contextRef="#ctx0" brushRef="#br0" timeOffset="1754.393">10472 4461 296 0,'13'0'603'0,"0"5"148"0,-6 9 105 0,-1 4 73 16,1 12-234-16,-14 6-156 0,7 9-130 0,-6 3-143 15,-1 6-102-15,-6 1-70 0,0 3-46 16,0 4-37-16,0-3-35 0,0-3-36 0,0-2-45 16,0-6-57-16,-1-4-59 0,2-7-60 15,6-4-50-15,-1-8-19 0,0-10-81 16,-6 0-127-16,7-12-81 0,-8-3 0 0,2-3 28 16,-8-12 29-16,-6 0 111 0</inkml:trace>
  <inkml:trace contextRef="#ctx0" brushRef="#br0" timeOffset="2068.0875">10107 4736 174 0,'33'-14'498'0,"-7"6"66"0,13-3 36 0,1 5 24 15,-2-2-195-15,15 1-154 0,4-1-98 16,2-3-62-16,0 1-36 0,6-5-26 16,-6 0-34-16,-7 1-29 0,0-2-23 0,-6-1-12 15,0-2-13-15,-14 1-8 0,1-1-7 16,-7 2 1-16,-7-6 0 0,1 4 1 0,-8-2 2 15,2 2 9-15,-8-3 11 0,0 5 16 16,1 2 13-16,-7 4 14 0,0 3 16 16,0 5 38-16,0 6 51 0,0 5 75 0,0 9 85 15,-7 6 68-15,1 7 52 0,0 5 6 0,0 10-23 16,-2 2-67-16,2 9-78 0,0 2-67 16,-1 1-58-16,-6 7-43 0,6-1-49 0,-5-2-69 15,5-5-77-15,0-2-78 0,7-5-76 16,-6-8-67-16,12-2-27 0,-6-12-40 15,7-4-86-15,6-6-97 0,0-8-16 0,0-7 22 16,6-12 28-16,1-3 81 0</inkml:trace>
  <inkml:trace contextRef="#ctx0" brushRef="#br0" timeOffset="2271.077">11449 4309 230 0,'7'21'553'0,"-14"5"136"15,-6 14 105-15,0 4 71 0,-7 11-213 16,-6 7-138-16,7 4-139 0,-7 8-160 0,6-5-134 16,1 4-95-16,-1-10-78 0,8-1-67 15,-2-11-34-15,8-7 9 0,-1-4 17 0,7-11-7 16,-6-6-13-16,-1-9-6 0,0-6-87 16,1-8-173-16,0-4-112 0,-14-11-37 0,0 0 16 15,-5-7 32-15,-1-3 108 0</inkml:trace>
  <inkml:trace contextRef="#ctx0" brushRef="#br0" timeOffset="2623.1334">10831 4872 367 0,'12'0'537'0,"2"0"46"15,11 0 25-15,1-4-39 0,0 1-239 0,13-1-150 16,7-3-99-16,6-5-63 0,0 2-43 16,7-5-27-16,0-4-21 0,-1 5-19 15,-5-4-14-15,-8 0-15 0,1-4-16 0,-1 3-26 16,-6-3-36-16,-7-3-51 0,8-5-71 15,-7 1-56-15,-1 0-16 0,-6-4 24 0,7 3 141 16,-8 5 228-16,9 2 212 0,-15 2 162 16,7 7 88-16,-6 2 47 0,-8 5-53 15,8 7-86-15,-14 3-9 0,7 8 27 0,-13 8 29 16,7 7 23-16,-14 3 0 0,-6 8-40 16,1 7-86-16,-2 3-88 0,-12 8-66 15,7 1-48-15,-13 5-44 0,5-2-34 0,8 0-26 16,-1-5-19-16,1-3-10 0,12-6-5 15,0-9 2-15,14-7 6 0,0-3 0 0,12-7 0 16,7-8-8-16,0-4-27 0,7-7-59 0,5-5-102 16,8-1-103-16,0-9-72 0,0 1-37 15,-1-5-24-15,1-3-36 0,-7-3-46 16,0 3-46-16,-7-5-1 0,-12 6 6 0,-6-2 31 16,-8 2 81-16</inkml:trace>
  <inkml:trace contextRef="#ctx0" brushRef="#br0" timeOffset="2917.3509">11651 4949 154 0,'0'0'454'0,"0"0"45"15,7-4 29-15,6-3 7 0,6 0-199 0,14-1-140 16,-1-2-82-16,7-5-41 0,6-4-26 16,-5 5-13-16,-1-1-10 0,-7-3-11 0,-5 3-9 15,-7 1-8-15,-2-1-7 0,-11 0-14 16,-7 1-28-16,0-1-52 0,-13 0-56 15,1 0-55-15,-15 1-38 0,1-1-22 0,-6-3 22 16,-1 4 70-16,1-5 109 0,-8 1 124 0,15 3 107 16,-9-4 77-16,9 4 34 0,11 1-2 15,2 0-42-15,5-1-58 0,14 0-56 0,5 4-44 16,8-3-27-16,13 3-14 0,6-1-8 16,7-2-7-16,5 3-11 0,8 1-10 15,-1-6-63-15,1 5-131 0,0 1-174 0,0 3-92 16,-7-5-44-16,-7 5-16 0,1 3 48 15</inkml:trace>
  <inkml:trace contextRef="#ctx0" brushRef="#br0" timeOffset="3345.203">13676 4242 237 0,'0'-4'519'0,"0"4"72"15,-6 0 74-15,0 0 98 0,-8 8-181 16,2-1-96-16,-8 7-71 0,-7 1-48 0,-5 4-58 15,6 3-82-15,-7 0-63 0,1 0-48 16,-1 3-26-16,7 0-17 0,7 1-13 0,-1 0-11 16,8 0-14-16,4-1-8 0,8 1-6 15,0-5-7-15,14 5-3 0,6-3-3 16,-1-1-1-16,7-3-1 0,6 2-1 0,1-2 2 16,-7-2 0-16,7 5 3 0,-13-3 1 15,-2-1 5-15,2 1 8 0,-7 2 7 16,-13-2 5-16,0 3 0 0,-6-4-6 0,-7 4-19 15,-7 0-49-15,0-4-100 0,-5 1-142 16,-1-1-116-16,6 0-69 0,-6-3-103 0,7-1-148 16,5 2-58-16,-5-6 56 0,12 1 69 15,1-3 50-15,6-1 105 0</inkml:trace>
  <inkml:trace contextRef="#ctx0" brushRef="#br0" timeOffset="3625.4539">14002 4934 337 0,'33'-14'734'0,"-1"-4"127"16,-13 0 72-16,1-5 39 0,0 1-238 16,-1-7-252-16,1-4-236 0,0-4-163 0,-8-6-117 15,1-1-79-15,1-5-40 0,-2-2 6 16,2 4 49-16,-2 0 75 0,2 2 81 0,-1 9 67 16,-7 6 35-16,0 5-8 0,2 3-27 15,-2 10-42-15,0 5-34 0,0 11-21 16,-6 3-8-16,7 11 3 0,-7 7 8 0,0 9 5 15,-7 3 4-15,7 7-2 0,-6 0-4 16,6 7-9-16,0 1-9 0,6-5-9 0,1 5-20 16,0-5-38-16,6-3-89 0,-1-4-136 15,-4-7-100-15,4 0-82 0,-6-11-119 0,2 0-145 16,-2-7-44-16,-6-4 68 0,-6-8 63 16,-2-3 66-16,-4-3 125 0</inkml:trace>
  <inkml:trace contextRef="#ctx0" brushRef="#br0" timeOffset="3770.0694">13976 4714 21 0,'-6'-7'572'0,"6"3"140"16,6 1 78-16,0 3 46 0,14 0-76 0,7 3-247 15,5 1-240-15,7 0-207 0,6-1-159 16,7 1-108-16,-6 0-65 0,0 0-96 0,-1 4-106 16,1-6-110-16,-7 2-12 0,-7 0 12 15,1 3 14-15,-7 3 71 0</inkml:trace>
  <inkml:trace contextRef="#ctx0" brushRef="#br0" timeOffset="4202.91">14692 4898 216 0,'0'0'487'0,"7"0"46"0,-7-4 24 16,6-4 14-16,1 1-246 0,6-4-147 16,0 0-84-16,0-4-45 0,0-3-23 0,7-3-10 15,-1-5 2-15,0 0 6 0,-5-3 7 16,12-8 4-16,-7 0 0 0,1 0-1 0,6 2-5 15,-7-2-7-15,1 4-5 0,0 4-6 16,-7 6-3-16,6 5 0 0,-12 8 6 0,5 1 17 16,-4 9 23-16,-2 9 20 0,-6 5 15 15,-6 5 6-15,-2 6-3 0,2 0-17 16,-7 8-22-16,0 1-20 0,0-6-16 0,0 6-6 16,6-5-8-16,1 1-3 0,6-5 1 15,0-7-1-15,6 1 4 0,1-5 2 16,0-3-1-16,-1-7-2 0,7-4-4 0,0-4 0 15,6-3-5-15,-5-9-1 0,5-1 0 16,1-1 0-16,0-8 0 0,-1-3 2 0,7-4 5 16,0-4 2-16,0 0 12 0,7 5 35 15,-7-2 31-15,6 13 33 0,1-2 38 16,-7 12 53-16,-1 4 46 0,-5 7 16 0,0 7 3 16,-7 4-17-16,-7 8-22 0,1 6-50 0,-7 5-56 15,-7-1-58-15,1 7-70 0,-13 1-136 16,5 0-188-16,2-1-121 0,-2 1-116 0,8 0-99 15,6-8-53-15,0-3 6 0,0-4 58 16,12-4 52-16,2-6 84 0,-2-5 90 16,8-4 80-16</inkml:trace>
  <inkml:trace contextRef="#ctx0" brushRef="#br0" timeOffset="4442.2695">15897 4579 203 0,'26'-15'478'16,"-6"8"69"-16,-7 3 105 0,0 4 133 0,-6 8-145 15,-1-2-73-15,-12 9-28 0,-1 4-22 0,0 3-74 16,-6 0-112-16,-6 4-93 0,0 3-68 16,-1 5-54-16,0-7-45 0,7 7-25 0,1-5-11 15,4-3-2-15,8 0-1 0,8-4 0 16,-2 0 3-16,13-4-5 0,-6 0-6 0,14-7-8 16,-2 0-12-16,1-3-13 0,7-5-28 15,-1-3-49-15,-6 0-117 0,7-3-173 16,-7-5-111-16,0 1-133 0,-6-4-172 0,-1 0-114 15,-5 0 31-15,-8-4 129 0,0-3 93 16,-6-1 131-16</inkml:trace>
  <inkml:trace contextRef="#ctx0" brushRef="#br0" timeOffset="4602.8515">15676 4766 88 0,'-13'11'485'0,"6"-4"83"0,14 1 43 16,6-2 26-16,7 2-153 0,5-4-188 0,8-1-140 15,6 1-103-15,6-4-64 0,-5-4-42 0,5 4-23 16,-12-7-12-16,6 4-1 0,-13-5-15 16,0 1-55-16,-6-4-98 0,-7 0-142 0,0 0-73 15,-13 0-32-15,-7-4 14 0,-6 0 63 16</inkml:trace>
  <inkml:trace contextRef="#ctx0" brushRef="#br0" timeOffset="4721.5222">15858 4582 176 0,'-20'-10'465'0,"8"2"46"16,5 1 27-16,14 0 19 0,-1-1-218 0,20 5-145 15,0-4-83-15,13 3-44 0,14 0-31 0,-2 0-25 16,8 1-26-16,6-1-112 0,1-3-212 16,5-1-114-16,0-2-56 0,8 2-23 15,-1-3-1-15,0 1 95 0</inkml:trace>
  <inkml:trace contextRef="#ctx0" brushRef="#br0" timeOffset="5290.8212">20150 4392 102 0,'20'-14'453'16,"-14"-1"53"-16,0 0 27 0,-6 3 15 15,-12 2-173-15,-2 7-172 0,-11 3-92 0,-8 3-44 16,-13 7-18-16,-6 6 4 0,1 5 33 16,-8 13 48-16,0 2 62 0,-6 5 56 0,6 10 37 15,7 4 17-15,7 3-19 0,5 8-38 16,8-3-59-16,13 2-81 0,19-2-90 16,12-8-121-16,14-4-120 0,21-10-83 0,10-5-66 15,16-10-102-15,10-8-138 0,2-7-44 16,13-7 26-16,-7-8 31 0,0-7 40 0,1-7 112 15</inkml:trace>
  <inkml:trace contextRef="#ctx0" brushRef="#br0" timeOffset="5559.1034">20900 4567 425 0,'-27'5'753'0,"-5"2"127"0,-1 4 84 15,-7 8 55-15,2 6-272 0,-1 4-236 0,0 8-186 16,7 3-122-16,-2-3-81 0,15 7-52 15,6-4-31-15,13-3-13 0,7-4-6 0,12-4 2 16,13-3 5-16,8-8 4 0,5-7 2 16,8-8 1-16,-2-3-6 0,1-11-6 0,1-4-7 15,-14-6-6-15,-1-5-22 0,-11-3-44 16,-7-8-90-16,-14-7-151 0,-6 1-121 16,-13-9-70-16,-13 1-32 0,0 3 1 0,-13 0 65 15,-1 8 136-15,-5 4 116 0,-1 7 64 16,1 7 37-16,-1 10-7 0,7 9-97 15,0 6-136-15,7 9-75 0,5 2-36 0,8 12-7 16,12 3 32-16</inkml:trace>
  <inkml:trace contextRef="#ctx0" brushRef="#br0" timeOffset="5905.705">21297 5011 167 0,'19'4'494'16,"1"-1"68"-16,-14-6 36 0,7-1 28 15,-6-3-186-15,-7-5-142 0,6-2-92 0,-6 0-61 16,0-8-30-16,7-4-24 0,-1 1-29 16,-6-9-29-16,6 1-14 0,1-3-11 0,0-4-2 15,-1 3-8-15,8-3-5 0,-8 3 1 16,7 4 2-16,-7 4-3 0,-6 7-10 0,7 7 0 16,-7 8 27-16,6 7 32 0,-6 11 23 15,-6 11 36-15,6 3 34 0,-7 8 27 16,7 8-1-16,0 2-13 0,0-2 16 0,7 3 18 15,6-4 22-15,7-3 14 0,5-4 8 16,1-3-1-16,7-13-23 0,-1-2-34 0,8-8-42 16,-1-7-35-16,-7-7-28 0,7-4-21 15,-13-7-21-15,0-4-26 0,-13-8-34 0,1-2-51 16,-2-5-132-16,-12-7-165 0,0 0-106 16,-6-4-91-16,0 4-134 0,-1-4-144 15,0 8 27-15,1 4 114 0,-1 3 78 0,1 7 91 16,6 8 152-16</inkml:trace>
  <inkml:trace contextRef="#ctx0" brushRef="#br0" timeOffset="6236.8184">22443 4506 119 0,'13'-11'468'0,"-7"4"62"16,-6-1 40-16,-6-3 40 0,-13 3-153 0,-1 6-142 15,-6 2-70-15,-7 0-34 0,1 2-16 16,-7 6-27-16,6 3-25 0,-7 4-30 0,8-1-28 16,-1 5-32-16,7-1-34 0,1 0-29 0,11 4-25 15,2 1-8-15,12-2-11 0,6-3 1 16,14 1 12-16,-1-1 15 0,13 0 19 16,1-3 36-16,7 1 48 0,-1-2 50 0,-1-1 37 15,1 3 36-15,-13 2 25 0,-6-3 5 16,-1-1-1-16,-5 4-14 0,-14 1-18 0,-7-1-24 15,-12 1-27-15,-1-1-32 0,-6 0-48 16,-7 1-46-16,-6-1-50 0,7-3-77 16,-7 0-150-16,6-1-142 0,7-3-132 0,0 4-240 15,0-4-125-15,7 0-19 0,5-4 102 16,8-4 116-16,12-3 126 0</inkml:trace>
  <inkml:trace contextRef="#ctx0" brushRef="#br0" timeOffset="6437.2832">22885 4414 227 0,'20'7'489'0,"-7"8"61"0,-7 3 49 0,-6 8 42 0,0 11-231 16,-6-1-127-16,0 9-80 0,-7 2-62 0,-1 5-80 16,2 2-83-16,-2 1-57 0,2 0-32 15,5-7-21-15,7-1-10 0,7-11 20 0,5-2 3 16,2-5-68-16,-2-11-143 0,2-3-100 15,-8-7-50-15,1-8-21 0,-7-8 20 0,-7-2 85 16</inkml:trace>
  <inkml:trace contextRef="#ctx0" brushRef="#br0" timeOffset="6587.8785">22652 4630 231 0,'6'-11'484'0,"13"8"41"0,-6-4 22 0,6 2 12 0,7 5-256 16,1 0-145-16,5 0-77 0,1 5-43 0,6-5-27 15,0 2-19-15,-6 3-22 0,6-2-35 16,-7-3-62-16,7 4-99 0,-7 0-154 0,-5-1-76 16,-1-3-28-16,0 4 10 0,-6 3 52 15</inkml:trace>
  <inkml:trace contextRef="#ctx0" brushRef="#br0" timeOffset="6910.0187">23165 4879 273 0,'-6'30'471'0,"6"-5"45"0,0 1 30 0,0 0-21 15,6-8-146-15,-6 1-44 0,14-1 18 0,-1-7 35 16,-1 0 31-16,8-8 10 0,0 1-26 16,6-4-67-16,-1-4-85 0,2-7-71 15,-1 0-55-15,0 1-42 0,7-9-32 0,-14-4-23 16,8-5-15-16,-2-2-20 0,-5-6-17 16,0-5-29-16,-1 1-38 0,0-7-32 0,8-1-23 15,-8 0-9-15,7 1 18 0,0 2 34 16,-6 5 39-16,-1 11 37 0,1 0 33 0,-8 14 34 15,2 5 19-15,-1 5 20 0,0 12 19 16,-7 12 18-16,1 4 9 0,-7 9-7 0,0 9-20 16,-7 2-26-16,1 9-25 0,-1 3-29 15,7 0-31-15,-6-1-33 0,6-3-30 16,6-3-25-16,1-7-34 0,-1-5-73 0,1-3-100 16,-1-7-60-16,-6-4-43 0,0-11-118 15,0 0-133-15,-13-8-53 0,0-6 47 0,-6-1 46 16,-1-7 46-16,-6-7 130 0</inkml:trace>
  <inkml:trace contextRef="#ctx0" brushRef="#br0" timeOffset="7038.6814">23478 4884 182 0,'0'-5'469'0,"13"2"42"0,0 3 25 0,1 3 10 16,5 2-228-16,7-3-152 0,0 6-91 16,0-4-64-16,7 3-62 0,-1 1-59 0,-6-1-75 15,7 1-106-15,-7-2-114 0,-7 2-44 16,1 3 4-16,0-4 29 0,-8 4 60 15</inkml:trace>
  <inkml:trace contextRef="#ctx0" brushRef="#br0" timeOffset="7360.839">23966 5070 309 0,'14'11'490'0,"-1"-7"43"0,7-1 31 0,-2 1-24 16,-4 0-189-16,5-8-93 0,1 4-28 16,0-7 23-16,-1 3 18 0,1-7 11 0,-1 0 0 15,0-4-20-15,1 0-36 0,-1-7-58 16,1 1-49-16,0-9-54 0,6 2-72 0,-1-2-50 15,2-3-10-15,-1 3 12 0,-6 5 11 16,-1 3 17-16,-6 4 34 0,0 7 25 0,0 3 6 16,-6 8-12-16,-1 4-1 0,-6 2 4 15,0 10 10-15,0 2 5 0,0 4-8 0,0 3-2 16,6-2-7-16,-6 3 4 0,14-1 10 16,-8-3 15-16,7-4 14 0,7 1 6 0,6-5 5 15,-7-6-7-15,7-1-12 0,7-7-17 16,-7-3-15-16,6-1-12 0,-5-7-6 15,-1-4-10-15,0-7-22 0,-7 1-44 0,1-9-105 16,0-3-136-16,-8-4-90 0,8-3-70 16,-7-4-53-16,7-3-7 0,-8 3 77 0,8 2 65 15,-7 3-77-15,0 6-19 0,0 3 22 16,1 5 23-16,-2 7 13 0</inkml:trace>
  <inkml:trace contextRef="#ctx0" brushRef="#br0" timeOffset="7554.3228">25360 4561 119 0,'20'3'470'0,"-7"9"75"0,0-2 106 15,-7 2 134-15,1 6-81 0,0 4-112 16,-1 3-61-16,-6 4-51 0,0 5-86 0,0 1-124 16,-6 7-102-16,-1-3-67 0,0 3-66 15,-5-3-114-15,-2 5-184 0,2-4-135 16,-8 1-194-16,1-4-221 0,5 0-92 0,2-8 28 15,5 0 134-15,0-11 106 0,1-3 180 16</inkml:trace>
  <inkml:trace contextRef="#ctx0" brushRef="#br0" timeOffset="7685.9702">25159 4784 58 0,'20'-29'455'0,"5"3"59"15,7 8 31-15,2-1 19 0,11 9-142 16,7 2-198-16,0 5-141 0,13 3-205 0,7 0-215 15,-1 3-116-15,8 1-60 0,-1 0-25 16,6-1 16-16</inkml:trace>
  <inkml:trace contextRef="#ctx0" brushRef="#br0" timeOffset="8770.0804">27028 4634 374 0,'13'-4'444'0,"-1"-3"41"0,2-5 27 16,-2 2-126-16,-4-1-119 0,4-3-80 0,-5 2-27 16,-1 1 16-16,1 4 18 0,-7 0 3 15,7 3 27-15,-7 4 60 0,6 7 36 0,-6 8-3 16,0 4-8-16,0 6-2 0,0 4-28 16,0 12-70-16,0-1-68 0,0 8-52 15,0-4-35-15,6 3-20 0,1-6-14 0,0-1-1 16,12-4 6-16,1-6 12 0,6-4 10 15,6-8 2-15,1-4 1 0,6-6-3 0,7-8-12 16,-1-4-13-16,1-3-10 0,-1-9-3 16,-6-2-7-16,1-8-4 0,-8 1-18 0,-7-11-32 15,-5-1-86-15,0-7-166 0,-1-3-121 16,1-5-80-16,-7 1-94 0,0-1-101 0,0 5-74 16,-7 3 65-16,8 7 68 0,-8 5 55 15,0 10 96-15,2 3 125 0</inkml:trace>
  <inkml:trace contextRef="#ctx0" brushRef="#br0" timeOffset="9007.9426">28109 4550 210 0,'13'7'481'0,"7"0"41"16,-14 1 23-16,7-4 19 0,-13 2-225 16,0 5-111-16,-7-3-20 0,1 7 29 0,-7-1 35 15,0 1 35-15,-7 7 12 0,1-4-7 16,-7 4-47-16,6 0-61 0,1 4-52 0,-1 0-49 15,7 3-44-15,0 0-44 0,6 4-33 16,7-3-22-16,0-4-20 0,13 2-13 16,1-2-8-16,6-4-8 0,-2-3-32 0,15-1-56 15,0 0-59-15,-1-7-40 0,8 0-33 16,-1-7-74-16,-7-1-104 0,7-3-84 0,-7 0-11 16,-5-3 9-16,-1-4 20 0,-6-1 86 15</inkml:trace>
  <inkml:trace contextRef="#ctx0" brushRef="#br0" timeOffset="9189.4574">27946 4806 397 0,'0'4'493'0,"0"-1"36"16,7-3 18-16,5 4-84 0,1 0-209 0,13-1-118 16,7 1-60-16,7-4-35 0,-2 0-18 15,8 0-7-15,0-4-12 0,-1 4-5 16,-5-3-21-16,-8-1-50 0,1-3-101 0,-15 0-162 15,2-1-108-15,-7-3-55 0,-6 0-14 16,-7-1 32-16,0 2 93 0</inkml:trace>
  <inkml:trace contextRef="#ctx0" brushRef="#br0" timeOffset="9323.1012">28148 4582 42 0,'-20'-3'420'0,"14"0"52"0,-1-1 32 15,14-1 17-15,-1 5-147 0,8 0-156 0,12 0-95 16,-1 5-51-16,9-5-32 0,4 0-25 0,7 4-40 15,2-4-90-15,-9 0-183 0,1-4-118 16,1 4-60-16,-8-5-22 0,-6 2 11 0,0 0 73 16</inkml:trace>
  <inkml:trace contextRef="#ctx0" brushRef="#br0" timeOffset="9490.0649">28858 4414 199 0,'6'12'210'0,"0"2"-29"16,2-3-136-16,-8 4-134 0,0-4-72 0,6-4-36 16</inkml:trace>
  <inkml:trace contextRef="#ctx0" brushRef="#br0" timeOffset="9957.3632">28870 4477 78 0,'8'0'353'15,"-8"-4"48"-15,0 0 30 0,0 1-34 16,6-4-108-16,-6 2-92 0,0-2-58 16,6 3-37-16,-6-3-21 0,0 3-17 0,7-2-7 15,-7 1-7-15,7 1-11 0,-1 1-8 16,-6-1-7-16,6 1 1 0,-6-1-7 0,7 4-2 15,-7 0-1-15,0-4-1 0,0 4 5 16,0 0-5-16,6 0 2 0,-6 0-2 16,0 4-1-16,0-4-1 0,0 4-5 0,0-1 3 15,0-3-3-15,0 4-1 0,0-1-1 16,0 1 0-16,0 1 0 0,0-2-2 16,0 0 1-16,0 1 0 0,0 0-1 0,0-1 3 15,0 1-3-15,0 0 2 0,0-1-2 16,0 2 2-16,0-3 8 0,0 3 7 0,-6 2 12 15,-1 4 20-15,7 0 22 0,-12 3 31 16,5 5 25-16,0-1 24 0,-5 8 12 0,-2 3 5 16,1 0-6-16,0 4-23 0,0-4-28 15,1 5-25-15,-2 1-21 0,1-1-17 0,6-5-5 16,1 4 6-16,0-4 18 0,12 1 24 0,-6-8 24 16,13 4 13-16,0-8 2 0,1 1-10 15,11-5-19-15,1-3-28 0,0-3-27 16,13-1-30-16,-6-4-45 0,6 1-88 0,0-4-112 15,0 0-95-15,0-4-62 0,-6 1-81 16,0-4-118-16,-1-1-100 0,-5-3 15 0,-2 0 42 16,-5-1 34-16,6 2 77 0</inkml:trace>
  <inkml:trace contextRef="#ctx0" brushRef="#br0" timeOffset="10264.8022">29711 4722 12 0,'-13'4'441'16,"-6"-4"65"-16,-1 3 35 0,-6 2 21 16,-1 1-110-16,1 5-194 0,-6-1-108 0,7 6-58 15,5 2-26-15,0 0-14 0,1 4-7 16,5 0-6-16,2 0-5 0,12 1-5 16,0-2-6-16,6 1-7 0,6-3-4 0,15-5-4 15,-1 0 0-15,6-2-1 0,1-5-4 16,7 0-2-16,-8-7 2 0,1-7-1 0,-1 0-2 15,-6-5-4-15,0-5-9 0,-6-2-15 16,-8-6-14-16,2-8-10 0,-8-4-7 16,-6 0 1-16,-6 1 8 0,-8-1 11 0,2 0 13 15,-8 8 8-15,1 1 8 0,-7 1 5 16,-7 8 0-16,7 1-6 0,0 7-47 16,-1 5-138-16,9 2-172 0,-2-1-93 0,7 5-48 15,-1 9-18-15,14-6 35 0</inkml:trace>
  <inkml:trace contextRef="#ctx0" brushRef="#br0" timeOffset="10540.0684">30141 4671 141 0,'19'-14'417'0,"1"2"62"0,0-3 38 0,-14 1-22 16,0 2-141-16,1 1-110 0,-7 0-73 15,-7 8-52-15,-5-4-25 0,-2 7-13 0,-12 4-8 16,0-1-11-16,1 8-12 0,-2 0-8 15,-5 4-11-15,-1 3-7 0,7 5-10 0,0-2-7 16,0 1-1-16,7 4 3 0,5-4 10 16,2 3 19-16,12-3 27 0,-8 0 24 0,16 0 17 15,4 0 5-15,2-4-7 0,5 1-20 16,1-4-32-16,6-5-54 0,6 1-73 16,-5 0-59-16,-2-7-41 0,-5 0-71 15,6-1-118-15,-7-3-155 0,1-3-45 0,-7-1-2 16,0 0 8-16,0-3 53 0,0-3 117 15</inkml:trace>
  <inkml:trace contextRef="#ctx0" brushRef="#br0" timeOffset="10795.9667">30622 4520 141 0,'8'4'448'0,"-8"4"52"0,0 2 35 16,6 1 22-16,-12 3-198 0,6 9-127 0,-8-2-63 15,2 6-23-15,0 2-7 0,0 4-2 16,-2 1-5-16,2-2-11 0,0 0-19 0,-1 2-28 16,1-1-51-16,-1 0-57 0,7 0-53 15,-7-8-33-15,7 1-35 0,7-4-73 0,-7-3-103 16,7-6-135-16,6-1-52 0,-7-5-21 15,8 1 4-15,-2-8 60 0</inkml:trace>
  <inkml:trace contextRef="#ctx0" brushRef="#br0" timeOffset="11004.9202">31144 4535 297 0,'0'15'485'0,"0"2"38"15,-7 6 20-15,1 6-30 0,0 5-233 0,-8 2-128 16,8 4-72-16,-7 1-37 0,6 2-21 16,-6 1-11-16,7-3-6 0,0-1-6 0,-2-3-6 15,2-1-16-15,6-6-39 0,0-5-84 0,0 1-138 16,0-8-129-16,0-3-66 0,0-4-21 16,-6-4 19-16,-8-7 73 0</inkml:trace>
  <inkml:trace contextRef="#ctx0" brushRef="#br0" timeOffset="11170.4737">30910 4700 177 0,'19'-11'471'0,"7"7"43"15,0-3 28-15,0 3 15 0,7 1-221 16,-1-1-153-16,7 4-84 0,-6 0-40 0,-1 0-29 16,1 0-19-16,-1 0-10 0,-6 0-12 15,7-4-25-15,-13 4-77 0,0 0-126 0,-2-3-152 16,2 0-81-16,-7-1-35 0,1-1-1 0,-8 2 62 15</inkml:trace>
  <inkml:trace contextRef="#ctx0" brushRef="#br0" timeOffset="11489.6204">31528 4509 151 0,'0'8'444'0,"0"-1"40"0,0 1 22 0,0-1 17 15,0 4-214-15,0 0-131 0,7 0-72 0,-1 3-31 16,0-2-12-16,8-1 5 0,-8-1 28 16,7 1 39-16,0 0 36 0,-6-4 27 0,5 2 10 15,2-6-7-15,-2 0-28 0,2 1-47 0,-1-4-40 16,0 0-32-16,-6-4-20 0,5 1-13 16,-6-4-11-16,2 2 2 0,4-2-6 0,-5-4-6 15,6 0-7-15,-6 1-22 0,5-6-31 16,-5 2-52-16,6-1-46 0,0-3-35 0,7 0-11 15,-8-4 0-15,2 4 19 0,6-1 41 0,-8 1 40 16,1-1 21-16,0 4 12 0,0 5-4 16,-7-1-20-16,2 0-37 0,-2 4-45 0,0 2-57 15,-6 5-77-15,0-3-81 0,-6 3-21 16,6 3 19-16,-6 2 38 0,-2-1 60 16</inkml:trace>
  <inkml:trace contextRef="#ctx0" brushRef="#br0" timeOffset="11701.0595">31782 4579 211 0,'-13'22'487'0,"-6"-4"92"16,-1 8 117-16,1 0 110 0,-1 3-161 16,-6 5-72-16,7 2-39 0,-1 4-59 0,0 0-98 15,1 1-100-15,-1 2-86 0,0-2-71 0,1-1-62 16,-1 4-66-16,8-7-112 0,-8-1-175 15,0 1-125-15,7-4-244 0,-7 0-189 0,8-8-72 16,-2 1 36-16,2-8 136 0,-1 1 103 16,6-4 233-16</inkml:trace>
  <inkml:trace contextRef="#ctx0" brushRef="#br0" timeOffset="13205.909">26057 5436 189 0,'0'4'383'16,"6"-4"44"-16,-6 3 37 0,8 5-39 0,-2-5-122 16,7 4-77-16,0 5-35 0,0 6 3 15,7 1 47-15,-8 3 68 0,8 7 58 16,-1 0 40-16,7 8 13 0,-6-4-22 0,7 4-69 16,-1 0-98-16,-7-5-81 0,7 1-59 15,0 0-36-15,-7 0-35 0,1-4-32 0,0 0-45 16,-1-3-84-16,1 0-115 0,-8-1-97 15,2-6-52-15,-2 3-22 0,-5-7-29 0,0-1-58 16,-1-3-71-16,1-7 0 0,-7-1 8 16,6-6 13-16,-6-1 52 0</inkml:trace>
  <inkml:trace contextRef="#ctx0" brushRef="#br0" timeOffset="13393.4062">26682 5217 331 0,'-19'0'628'16,"-1"3"125"-16,-12 8 92 0,-1 11 69 0,1 4-229 16,-7 11-163-16,-1 6-124 0,1 5-113 15,-6 6-85-15,5 6-67 0,8-2-70 0,-7 5-82 16,7-5-171-16,-1 5-145 0,7-5-249 0,0 0-218 16,0-2-102-16,7-2-12 0,-1-7 117 15,1-2 116-15,-7-9 232 0</inkml:trace>
  <inkml:trace contextRef="#ctx0" brushRef="#br0" timeOffset="15390.5724">11736 2824 121 0,'-27'0'461'0,"8"-3"58"0,19-5 43 0,7 1 43 16,19-4-141-16,19 4-109 0,20 3-30 16,20 0-13-16,26 4-18 0,19 0-19 0,26 0-40 15,27 4-72-15,12 3-117 0,20 1-138 16,13-1-107-16,6 4-97 0,-13-4-161 0,2 4-199 16,-8 0-53-16,-14-4 35 0,-12 4 51 0,-13 4 59 15,-7-4 140-15</inkml:trace>
  <inkml:trace contextRef="#ctx0" brushRef="#br0" timeOffset="17624.5326">11221 8206 148 0,'-19'11'461'0,"5"-4"54"16,2-3 34-16,18 0 40 0,14-1-153 15,19-3-70-15,32-3-31 0,20 3 5 16,39-8 10-16,34 5-18 0,44-1-44 0,40 0-78 16,38 4-75-16,20 0-99 0,7 11-153 0,-1-3-117 15,-12 7-104-15,-14-1-194 0,-12 4-180 16,-27-3-63-16,-19 3 56 0,-26-4 65 0,-26 2 71 16,-13 2 178-16</inkml:trace>
  <inkml:trace contextRef="#ctx0" brushRef="#br0" timeOffset="20150.6873">11514 9195 203 0,'7'-19'454'0,"-7"1"50"0,6 0 28 0,-6 0-5 16,-6-1-213-16,-1 9-121 0,-13 2-74 15,1 1-46-15,0 11-15 0,-20 2-2 0,6 9 6 16,-13 7 10-16,1 11 9 0,-7 1 8 16,-1 9-10-16,2 1-9 0,5 3-14 0,1 2-14 15,5-2-16-15,15-3-10 0,-2 0-3 16,14-7-3-16,6-8-1 0,14-6 0 16,6-10 4-16,14-5 0 0,-2-11 0 0,15-8 0 15,5-8-6-15,1-11-3 0,5-2-4 16,8-1-4-16,-7-8-1 0,-7 5-1 0,2 3 6 15,-2 0 7-15,-13 8 4 0,-6 2 1 16,1 9 11-16,-8 3 32 0,-6 11 45 0,1 3 25 16,-2 5 17-16,-12 10 15 0,0 3-4 15,0 9-27-15,-6 3-46 0,0 4-61 0,-2 0-89 16,2 3-102-16,-7 0-68 0,6-3-75 16,1 0-133-16,0-1-153 0,6-7-45 15,0-4 27-15,0-2 27 0,12-4 54 0,2-9 123 16</inkml:trace>
  <inkml:trace contextRef="#ctx0" brushRef="#br0" timeOffset="20429.9591">12212 9206 202 0,'25'-22'472'0,"-5"0"47"0,0 4 22 0,-14 3 18 0,0 4-235 16,-6 0-131-16,-6 7-72 0,-8 1-32 15,-5 3-8-15,-1 7 5 0,-6 4 11 0,-6 0 12 16,-1 7 20-16,1 4 20 0,-1 1 25 16,1 3 13-16,-1 2 9 0,1 2-1 0,5 2-16 15,8-2-21-15,0 3-34 0,-1 3-35 16,7-6-25-16,7 2-20 0,6-2-15 0,6-4-8 16,0-1-11-16,7-3-35 0,7-4-79 15,6-2-103-15,7-5-74 0,-1-2-65 0,1-4-109 16,5-5-126-16,2 0-75 0,5-5 21 15,-6-1 31-15,7-5 41 0,-1-4 103 0</inkml:trace>
  <inkml:trace contextRef="#ctx0" brushRef="#br0" timeOffset="23491.0431">12934 9221 20 0,'6'3'309'0,"1"-3"45"15,-7-3 43-15,7 3 0 0,-1-3-92 0,-6-2-60 16,6 2-35-16,1-6-27 0,-7 3-30 16,6-5-31-16,-6 3-19 0,7-2-10 0,-7 2 11 15,0 1 21-15,-7 0 30 0,1 3 33 16,-7 1 46-16,-7 3 29 0,1 3-1 0,-7 4-4 16,0 4-21-16,0 5-32 0,-7 5-49 0,1 2-44 15,-1 2-32-15,1 4-30 0,-1 4-24 16,7 0-10-16,0 0-8 0,6 3-3 15,14-3-4-15,-7-4-8 0,13 5-7 0,6-9-17 16,7 1-28-16,7-8-39 0,0 0-63 16,12-2-81-16,7-10-62 0,6 2-34 0,8-8-46 15,5-3-95-15,1-5-119 0,6-2-10 16,-6-2 18-16,-1-3 20 0,-5 0 59 0</inkml:trace>
  <inkml:trace contextRef="#ctx0" brushRef="#br0" timeOffset="28318.718">13455 9404 143 0,'0'0'419'0,"0"0"53"16,0 0 31-16,-6 3-17 0,6-3-154 16,-8 0-116-16,8 0-78 0,0 0-46 0,-6 0-26 15,6 0-18-15,0 5 1 0,0-5 11 16,6 3 15-16,-6 0 20 0,14-3 15 16,-1 4 9-16,7-4-5 0,-1-4-13 0,7 1-22 15,6-5-22-15,-6 1-17 0,7-4-14 16,-1 0-8-16,-5 1-8 0,-1-2-1 15,-6 1-5-15,-8-3-2 0,-5 2-4 0,0 1-4 16,-7 0-1-16,-7 1-4 0,-6-1 1 16,-7 3-3-16,1 5 6 0,-1-1 0 0,-12 4 4 15,6 4 12-15,-7 3 12 0,1 3 16 16,-1 5 4-16,7 4 11 0,-7 7 2 0,13 3-6 16,2 0-7-16,4 3-11 0,8 5-13 15,6-3-40-15,6 2-58 0,8-3-58 0,4-6-42 16,9-2-40-16,5-3-77 0,14-8-64 15,-7-6-71-15,7-1-64 0,6-7-22 16,0-7 4-16,0-1 65 0,0-3 85 0</inkml:trace>
  <inkml:trace contextRef="#ctx0" brushRef="#br0" timeOffset="28579.4899">14360 8872 180 0,'0'-10'464'0,"0"2"46"0,0 5 23 15,0-1 16-15,0 4-221 0,0 4-124 16,-6 7-58-16,6 7-15 0,-7 1 9 0,7 6 32 16,-13 8 25-16,6 0 5 0,1 3-11 0,-6 5-22 15,4 3-22-15,-4 0-45 0,-1 0-63 16,-1 3-82-16,2 1-89 0,-2-4-59 0,8-4-60 15,0-3-80-15,-1-8-77 0,7 1-78 16,0-8-47-16,7-5-14 0,-1-5 16 16,0-1 61-16,8-8 89 0</inkml:trace>
  <inkml:trace contextRef="#ctx0" brushRef="#br0" timeOffset="28883.6771">14491 9449 247 0,'6'0'474'0,"1"0"44"0,-7 0 21 15,6-5-11-15,0 5-223 0,2 0-131 0,4-4-71 16,1 1-40-16,0-5-18 0,6 1-16 16,1 0-10-16,6-8-8 0,7 1-6 15,-7-1-1-15,7-3-3 0,-7-1 0 0,6-2 1 16,-13-2 2-16,7 5 3 0,-6-4 7 16,-7 0 12-16,0 4 19 0,-6 0 17 0,-7 2 11 15,0 6 21-15,-13-1 25 0,0 7 30 16,0 0 26-16,-7 4 21 0,-6 8 23 15,7-1 11-15,-7 7-9 0,0 2-29 0,6 5-32 16,1 4-33-16,-1 2-33 0,0 2-30 16,7 3-26-16,1 2-33 0,4 2-83 0,8-3-122 15,8-3-98-15,-2-1-62 0,7-4-66 16,7-2-75-16,-2-9-39 0,9 1-47 0,-1-8 8 16,0 1 14-16,0-5 42 0,0-3 83 15</inkml:trace>
  <inkml:trace contextRef="#ctx0" brushRef="#br0" timeOffset="29151.4436">15083 9422 413 0,'7'4'492'0,"-7"-1"45"15,6 8 38-15,-6 0-70 0,0 4-164 0,0 0-82 16,0 3-43-16,0 1-29 0,0-1-30 16,0 0-31-16,0-3-37 0,0-1-21 0,0-3 17 15,6-4 51-15,-6 1 55 0,8-5 38 16,-8-3 19-16,6 0 3 0,0-6-33 0,1-6-61 15,-1-2-61-15,1-4-43 0,6-5-23 16,-7 2-13-16,8-5-10 0,-2-3-5 16,2-2-3-16,5-1-6 0,-6 3-11 0,6-4-13 15,1 3-29-15,0 4-41 0,-1 5-77 16,1-2-92-16,-1 6-66 0,1 6-34 0,6 0-18 16,-6 4-38-16,5 3-42 0,-5 4-78 15,0 4-15-15,-1-1-3 0,-6 3 21 16,6 6 67-16</inkml:trace>
  <inkml:trace contextRef="#ctx0" brushRef="#br0" timeOffset="29492.0556">15702 9308 261 0,'0'0'494'0,"0"0"53"0,-6 0 48 16,-2 0 35-16,-4 0-199 0,-1 5-110 0,0 1-65 16,0 1-40-16,-1 5-40 0,2-1-50 15,6 0-47-15,-8 4-33 0,8-1-31 0,-7 4-33 16,13-3-41-16,-7 0-47 0,7-1-44 15,0 1-26-15,0 0-8 0,7 0 2 0,6-8 23 16,-1 0 34-16,2-4 31 0,6-3 23 16,-1-7 16-16,1 4 16 0,-2-8 13 15,2 0 12-15,-7-4 13 0,1 4 13 0,-2-4 12 16,-5 1 9-16,0 0 6 0,5 2 4 16,-5 5 10-16,0 0 21 0,-1 7 30 0,1 0 51 15,-1 7 38-15,0 0 26 0,1 5 5 16,0 2-16-16,5 4-31 0,-4 1-51 0,4 3-41 15,1-4-33-15,0 4-52 0,0 0-92 16,7-4-81-16,-7 0-54 0,0-2-35 16,6-6-26-16,-5-2 11 0,-2-1 35 0,8-7 1 15,-1-7-55-15,-5-1-115 0,5-2-56 16,-6-6-20-16,7-2 24 0,-7-4 59 0</inkml:trace>
  <inkml:trace contextRef="#ctx0" brushRef="#br0" timeOffset="29700.9915">16457 8793 34 0,'7'-12'412'0,"0"9"65"0,-7 6 35 0,-7 9 20 15,0 9-141-15,1 5-152 0,-7 6-92 16,-7 9-61-16,8 3-32 0,-8 11-17 0,0 0-13 16,7 7-11-16,1 1-5 0,-2-1-3 15,1-3-7-15,13-4 1 0,-6-5-4 0,12-5-1 16,-6-9 0-16,7-3-6 0,-1-8-21 15,0-6-46-15,8-8-81 0,-8-4-107 16,-6-7-138-16,6-4-64 0,-12-6-21 0,6-5 28 16,-12-3 67-16</inkml:trace>
  <inkml:trace contextRef="#ctx0" brushRef="#br0" timeOffset="30476.4318">16171 9371 183 0,'-20'-15'461'0,"7"4"46"0,1 4 27 0,4 0 8 0,2 0-221 15,6 2-140-15,6 2-83 0,8 3-46 16,-1 0-23-16,0 3-14 0,12 2-5 15,-5-3-8-15,13 6-1 0,-7-4-3 0,6 3-2 16,1-3-1-16,-1 3-4 0,7-3-2 16,1-1-9-16,-1 2-13 0,-7-5-25 0,7 3-22 15,-6-3-20-15,-7 0-12 0,0 0-4 16,0-3 5-16,1 3 23 0,-9-5 24 16,2 5 29-16,0-3 33 0,-7 3 37 0,0-4 36 15,-6 4 30-15,5 0 16 0,-12-3 7 16,7 3-9-16,0 0-18 0,-7 0-24 0,0 0-22 15,6 0-16-15,-6 0-12 0,0 0-4 16,7 0 1-16,-7 0 5 0,6 0 2 16,0 0 2-16,8 0 0 0,-2 0-1 0,-4 0-6 15,4 0-9-15,8-4-4 0,-7 0-2 16,-1 4-1-16,2-7-3 0,5 3 1 0,-5-4 1 16,-2 1-1-16,-6-4 0 0,8 0-3 15,-8 1-1-15,1-1 1 0,-7-4-1 0,0 0 0 16,0 4 8-16,-7-3 18 0,7 3 19 15,-6 2 17-15,-8 3 22 0,8 3 33 16,-6 3 23-16,5 0 15 0,-6 7 16 0,0 0 15 16,-1 8-2-16,-5-1-18 0,6 5-23 0,0 3-24 15,1-1-32-15,-2 6-29 0,8-2-20 16,-8 4-13-16,8 0-18 0,0 1-12 0,6-1-10 16,0-3-5-16,6-5-4 0,7-2-3 15,0-1 7-15,7-6 2 0,6-5-7 16,-1-4-20-16,8-3-20 0,-1-3-9 15,2-4-7-15,5-5 2 0,0-2 3 0,-1-4 3 16,2-4-15-16,-1-5-31 0,-7 2-27 16,1-4-13-16,-1 0-3 0,1-4 19 0,-1 4 39 15,-5 2 58-15,-1 2 66 0,-6 7 43 16,-1 2 32-16,-6 6 50 0,-6 3 68 0,-1 7 55 16,-12 3 18-16,-1 8 14 0,-6 4 1 15,-6 3-32-15,-1 8-63 0,0-1-72 0,-6 5-45 16,7 3-41-16,-7-3-32 0,6 2-29 15,7 0-17-15,0-5-6 0,13-2-7 16,0-3 4-16,7-7 7 0,12-4 13 0,1 0 11 16,0-11 6-16,5 0 2 0,7-11 0 15,-5 0 0-15,5-4 2 0,-6-7-2 0,0-3-12 16,-6-9-28-16,-1-3-72 0,1-6-93 16,0-4-84-16,-1-8-66 0,-5 0-26 15,4-3 9-15,2-5 66 0,-7 3 116 0,7 6 139 16,-8 7 153-16,2 6 110 0,-8 8 54 15,1 8 23-15,-7 6-7 0,0 16-48 16,-7 3-82-16,1 14-72 0,-8 5-82 0,-4 10-150 16,-2 4-138-16,-7 7-239 0,9 4-180 0,-2 4-96 15,7-1 1-15,13 1 104 0,6 0 109 16</inkml:trace>
  <inkml:trace contextRef="#ctx0" brushRef="#br0" timeOffset="31116.7203">19342 8869 231 0,'0'-18'499'0,"7"10"50"0,-1 1 34 15,-6 7 61-15,0 7-193 0,0 12-78 0,-6 7-44 16,6 6-19-16,-7 9-11 0,1 6-43 16,-7 5-61-16,0 6-61 0,0 0-46 15,-7 4-29-15,1 1-26 0,-8 4-21 0,8-9-16 16,0-8-5-16,0-1-6 0,5-9-1 15,8-11 10-15,-8-3 11 0,14-8 9 16,0-7 3-16,7-7 3 0,12-8-3 0,1-10-13 16,0-4-15-16,13-9-21 0,-1-6-15 15,1 1-13-15,5-8 0 0,9 4 7 0,-2-1 7 16,1 7 20-16,5 1 13 0,-12 10 9 16,1 4 14-16,-1 9 26 0,-13 6 24 0,-7 6 21 15,-6 9 17-15,-6 0 15 0,-7 7-4 16,-13 7-20-16,-7-3-16 0,-6 3-20 0,0 1-14 15,-13-5-11-15,0 1-7 0,0 0-8 16,0-5-15-16,6-3-31 0,1-2-64 0,-1-2-118 16,13-2-100-16,1-6-83 0,-1-6-137 15,14 0-144-15,0-3-69 0,6-5 43 0,12-4 64 16,8-2 64-16,-1-4 133 0</inkml:trace>
  <inkml:trace contextRef="#ctx0" brushRef="#br0" timeOffset="31428.8858">20052 9254 286 0,'39'-16'538'16,"-6"2"77"-16,-7 8 76 0,-6-2 98 0,-8 4-153 16,-12 8-80-16,0 4-68 0,-6 2-47 0,-7 8-56 15,-6 1-108-15,-1 3-93 0,-6-1-66 16,-6 5-42-16,6 0-30 0,0 3-19 16,-1-3-14-16,7-1-12 0,8-2-19 0,-1-1-15 15,6-4-12-15,7-3-18 0,7-8-23 16,12-4-25-16,1-3-14 0,6-3-17 15,7-4-5-15,6-8 4 0,-1 0 20 0,8-7 26 16,-7 5 27-16,0-6 27 0,7 4 15 16,-13 5 12-16,-1-1 15 0,-6 8 31 0,1 7 46 15,-8 4 50-15,-13 7 42 0,1 7 26 16,-7 10 13-16,-13 9-11 0,-6 7-31 0,-15 8-42 16,-5 3-37-16,-6 7-27 0,-7 0-32 15,-7 5-67-15,0-2-198 0,1 5-176 0,6-1-264 16,0 1-214-16,-1 0-106 0,15-4-9 15,11-5 157-15,1-1 151 0,20-13 252 16</inkml:trace>
  <inkml:trace contextRef="#ctx0" brushRef="#br0" timeOffset="32142.4945">21922 9525 315 0,'6'-7'435'0,"0"-5"51"16,-6 2 32-16,0-1-109 0,0 2-121 15,-6-1-92-15,0 3-63 0,-8-1-37 16,2 6-11-16,-8-3 11 0,1 5 29 0,-1 0 39 15,-6 5 32-15,-7 1 28 0,7 2 0 16,-7 3-21-16,7 3-34 0,-6 1-45 0,13 0-40 16,-7-1-47-16,12 1-51 0,1 0-46 15,7-5-34-15,6 1-29 0,6 0-35 0,7-6-25 16,13-3 8-16,0-2 19 0,7-7 22 16,6 0 23-16,1-4 28 0,5-3 36 0,1 2 31 15,-7-2 27-15,-1 6 15 0,-5 1 24 16,-1 7 49-16,-12 7 91 0,0 4 71 15,-13 12 54-15,-1 5 44 0,-12 6 8 0,-1 5-26 16,-13 5-82-16,0 5-73 0,2-2-68 16,-9 4-50-16,7 1-42 0,-6-5-66 15,7 1-128-15,6-4-134 0,-6-4-91 0,5-3-55 16,8-8-20-16,6-6 22 0,0-5 37 0,0-7 9 16,13-8-82-16,0-3-35 0,0-7-16 15,13-8 1-15,-6-3 65 0</inkml:trace>
  <inkml:trace contextRef="#ctx0" brushRef="#br0" timeOffset="32401.4662">22423 9715 231 0,'26'-8'490'0,"-13"1"62"0,0 7 65 0,-6 0 91 0,-1 12-168 16,-6-2-67-16,-6 5-32 0,-1-1-29 16,1 2-47-16,-1 2-77 0,1-3-80 0,-1-1-59 15,1-3-29-15,0 1 0 0,6-9 8 16,-8 4 2-16,8-7-4 0,8-4-14 15,-8-2-22-15,6-6-30 0,7-2-26 0,-7-1-16 16,7-7-11-16,0-3-7 0,1-5-9 16,-2-3-12-16,8 0-15 0,-1-3-22 0,1 2-25 15,6-2-24-15,-7 7-46 0,7-1-85 16,0 5-102-16,1 6-67 0,-1 4-30 16,-7 8-30-16,1 3-63 0,0 4-63 15,-8 8-21-15,2 3 17 0,-2 1 19 0,8-2 36 16,-13 7 104-16</inkml:trace>
  <inkml:trace contextRef="#ctx0" brushRef="#br0" timeOffset="32719.6326">22977 9583 209 0,'6'0'492'0,"0"-3"74"0,2-1 95 15,-2 0 137-15,-6-3-136 0,-6-1-71 0,6 5-45 16,-8-4-34-16,-4 3-68 0,-1 0-118 16,-1 4-103-16,2 0-69 0,-8 4-46 0,1 3-39 15,5-3-25-15,-5 4-18 0,6 2-11 16,0-2-10-16,0 2-8 0,6 1-10 15,1 5-17-15,6-2-26 0,-6-2-36 0,12 2-46 16,0-8-29-16,1 2-16 0,-1-4 1 16,8 0 15-16,-2-4 29 0,2-4 41 0,-2 0 33 15,8-4 25-15,-7 2 18 0,1-2 25 16,4 2 26-16,-4 1 20 0,-1-2 18 0,-7 7 20 16,8 0 17-16,-8 0 18 0,6 7 0 15,-4 1-4-15,-2-1-7 0,-6 3-15 0,6 2-21 16,-6 3-25-16,7-1-19 0,-7-3-22 15,0 4-27-15,0-4-44 0,6 4-100 16,-6-8-156-16,0 4-109 0,0-4-138 0,0 0-193 16,0-2-109-16,0 2 18 0,0-7 111 15,0 0 87-15,0 0 134 0</inkml:trace>
  <inkml:trace contextRef="#ctx0" brushRef="#br0" timeOffset="33099.6175">23309 9455 144 0,'13'-4'460'0,"-7"4"50"0,1-2 27 16,0 2 29-16,-7 2-152 0,6 2-61 16,-6 7 14-16,0 4 38 0,0 3 39 0,-6 4 12 15,-1 4-30-15,0 3-77 0,-6 1-97 16,1 2-82-16,4 1-62 0,-4-4-43 15,-1 1-45-15,6-1-59 0,1-3-93 0,-1 0-142 16,1-5-114-16,6-2-72 0,0-8-73 0,0 1-82 16,6-6-83-16,1-2 18 0,6-4 52 15,-6 0 37-15,5-4 73 0,8-7 112 0</inkml:trace>
  <inkml:trace contextRef="#ctx0" brushRef="#br0" timeOffset="33526.9949">23295 9876 85 0,'0'4'448'0,"0"-4"61"16,0 4 52-16,0-4 73 0,0 0-98 15,0-4-93-15,8 4-35 0,-2-6-6 0,0 1-4 16,7-7-34-16,1 6-49 0,5-5-59 16,0-4-54-16,1 1-49 0,6-4-43 0,1-5-40 15,-2 2-31-15,1 2-41 0,0-4-63 16,0 2-125-16,1-2-143 0,-8-2-86 0,0 7-80 16,8-3-109-16,-15 2-153 0,2 4 10 15,-2 4 80-15,-5 0 56 0,0 7 69 0,-7 1 119 16</inkml:trace>
  <inkml:trace contextRef="#ctx0" brushRef="#br0" timeOffset="33827.9773">23875 9429 372 0,'14'-7'485'0,"-8"3"37"0,0-2 31 15,-6 6-63-15,7 0-122 0,-7 6-5 0,0 2 14 16,0 6 27-16,0 1 17 0,-7 6-9 16,1-1-42-16,-7 5-110 0,0-3-78 0,7 4-61 15,-8-1-46-15,1-2-38 0,-6 3-45 16,6-6-102-16,7 3-148 0,-8-2-107 15,8-6-78-15,-1 4-109 0,1-9-120 0,6 2-70 16,6-8 54-16,1 3 58 0,-1-7 49 16,8 0 104-16</inkml:trace>
  <inkml:trace contextRef="#ctx0" brushRef="#br0" timeOffset="34059.0328">24520 9051 231 0,'6'-6'506'0,"8"2"58"0,-8 4 48 16,-6 8 64-16,0 3-192 0,-6 3-105 0,0 8-35 15,-8 7-4-15,1 1-18 0,0 3-44 16,-6 3-54-16,-1 5-41 0,7 2-59 0,-6 2-47 16,-1 2-42-16,1 2-73 0,-1-6-108 15,0 1-96-15,7-4-70 0,7-4-50 0,0-2-29 16,6-5-53-16,-8-7-70 0,8-4-55 15,-6-3-8-15,0-4 4 0,-7-8 18 16,6 2 95-16</inkml:trace>
  <inkml:trace contextRef="#ctx0" brushRef="#br0" timeOffset="34477.9275">24090 9496 303 0,'20'-4'486'0,"6"0"38"0,7 1 20 16,-7-1-35-16,13 4-233 0,6 0-131 0,-5 0-67 15,11 0-36-15,2 0-21 0,-7 0-7 16,5 0-7-16,-5-5-6 0,-1 5-6 0,-6 0-16 16,1 0-36-16,-8-2-57 0,1-3-55 15,-7 5-53-15,-7-3-30 0,-5 6 17 0,-8-3 65 16,0 0 96-16,-6 5 102 0,-6-3 104 16,-8 3 65-16,8-1 23 0,-13 3-19 0,6 0-31 15,-6 4-41-15,5 0-43 0,-5 0-27 16,6 0-23-16,0 3-9 0,-1 1-9 15,2 0-4-15,5-1-3 0,0 2-7 0,7-2-1 16,0 1-7-16,7-1 0 0,0-3-4 16,5 0-5-16,2-3-5 0,5-1-3 0,1-4-1 15,6-3 1-15,0 0 3 0,-1-3 10 16,9-1 13-16,-2 1 10 0,1 3 15 0,-1-4 23 16,-5 8 52-16,-2-1 71 0,-5 4 96 15,-8 5 84-15,2 6 66 0,-8 1 29 16,-12 10-20-16,0 0-58 0,-8 7-88 15,1 1-86-15,-13 4-76 0,6-1-60 0,-5 0-70 16,-8 0-155-16,7 1-186 0,0-8-108 16,0-1-117-16,6-5-155 0,1-6-141 0,-1-3 42 15,-6-3 121-15,7-8 79 0,-7-10 98 16</inkml:trace>
  <inkml:trace contextRef="#ctx0" brushRef="#br0" timeOffset="34612.0798">24155 9250 564 0,'14'-62'765'0,"-8"6"80"0,7 9 40 16,0 3-44-16,0 11-507 0,7 4-374 0,0 7-418 15,-1 3-225-15,-6 1-115 0,6 7 2 16,-5-4 102-16,-2 1 131 0</inkml:trace>
  <inkml:trace contextRef="#ctx0" brushRef="#br0" timeOffset="35613.7614">27047 8279 131 0,'0'11'390'0,"0"-4"58"16,0-3 44-16,0 0-32 0,0-4-120 15,6 0-91-15,-6 0-60 0,8 0-29 0,-2-4-16 16,-6 8 10-16,6-4 64 0,-6 3 71 15,0 5 66-15,0 7 39 0,-6 3 21 0,6 4-3 16,-14 7-60-16,8 3-77 0,0 10-81 16,-7-3-62-16,6 10-48 0,0-2-35 0,7-3-19 15,0 0-13-15,14-4-4 0,5-7 0 16,1-4 5-16,12-7 0 0,7-11 0 0,7-3-1 16,6-12 2-16,13-7-5 0,-7-7-1 15,7-8-3-15,-6-4-3 0,0-2 2 0,-13-5-3 16,-1-3-5-16,-12-3-10 0,-1-6-11 15,-6 2-24-15,-6-1-44 0,-1-3-102 16,-5 0-145-16,-8 3-98 0,8 0-59 0,-14 8-15 16,0 11 7-16,-8 2 34 0,-4 13 39 15,-2 7-54-15,-5 10-45 0,-1 5-19 0,-6 10 4 16,7 4 51-16,-1 8 100 0</inkml:trace>
  <inkml:trace contextRef="#ctx0" brushRef="#br0" timeOffset="36055.581">27881 8638 379 0,'7'11'453'0,"-7"0"44"16,0 7 30-16,0 4-131 0,0 4-115 15,0 4-70-15,-7 7-45 0,0-5-14 16,1 9 2-16,-8-6 5 0,2 7 0 0,5-6-14 16,-6 1-2-16,7-8 4 0,-7 0 18 0,13-7 26 15,-6-4 39-15,6-7 34 0,-8 1 4 16,8-9-22-16,0-3-41 0,0-8-45 16,8-2-54-16,-8-5-47 0,6-7-27 0,7-3-15 15,-7-5-10-15,7-7-8 0,0-3-12 16,7-12-21-16,-7-2-31 0,13-5-61 15,0-10-69-15,0 3-33 0,13-4-8 0,7 0 16 16,-1 8 42-16,8 8 90 0,-2 10 103 0,8 3 75 16,-7 11 61-16,-6 9 43 0,-1 10 22 15,-12 8 9-15,-1 3-9 0,-12 10-20 0,-1 5-29 16,-19 3-29-16,0 4-30 0,-6 4-28 16,-7 4-23-16,-13-1-20 0,-6 0-27 0,-1 3-38 15,-6-2-85-15,-1 3-198 0,2-4-157 16,-1 0-261-16,-7 1-186 0,7-1-76 0,0-4 24 15,-1 1 164-15,1-8 136 0,1-3 254 16</inkml:trace>
  <inkml:trace contextRef="#ctx0" brushRef="#br0" timeOffset="36767.9335">30115 8400 378 0,'0'-3'490'16,"0"3"38"-16,-6-4 29 0,-8 4-62 15,-5 0-167-15,-7 4-52 0,0-1 24 0,0 4 37 16,-1 1 34-16,-5-1 10 0,6 3-19 16,-1 2-57-16,2-1-80 0,5 0-74 0,0-1-58 15,8 6-39-15,-2-5-22 0,14-1-11 16,0 5-9-16,7-4-4 0,6 0-1 0,7 1 0 16,6-6-2-16,7 2-1 0,5-1 2 15,1 4 2-15,0-4 5 0,1 1 3 16,-8-1 3-16,-5 3 9 0,-8 2 18 0,-6-1 17 15,0 3 10-15,-13 1 6 0,0 0 3 16,-7-1-5-16,-6 5-16 0,-6-4-22 0,-7 0-13 16,0-1-12-16,-1 1-8 0,-5-1-18 15,6-3-27-15,0 4-51 0,6-8-126 16,1 4-159-16,0-3-104 0,11-5-156 0,-4 5-158 16,12-8-94-16,0 0 50 0,0 0 118 15,20-8 89-15,-8-3 155 0</inkml:trace>
  <inkml:trace contextRef="#ctx0" brushRef="#br0" timeOffset="37204.9571">30662 8201 409 0,'13'-10'494'0,"-7"3"33"0,0-1 21 0,2 6-96 0,-16 2-189 15,8 6-107-15,-6 5-37 0,0 4 11 0,0 3 36 16,-8 5 62-16,8 2 39 0,-7 8 20 15,-1 4-5-15,2-1-37 0,-8 8-47 0,7-3-67 0,-7 6-48 16,2-3-30-16,-2-4-20 0,7 1-9 16,-7-5-8-16,6 0-4 0,8-6-6 0,-6-4-3 15,5-1-1-15,-6-6 0 0,6-1-10 16,1-3-36-16,0-1-56 0,6-6-62 16,-8 2-66-16,8-2-54 0,0-5-31 0,0 2 13 15,0-5 44-15,8 0 55 0,-2 0 61 16,0 0 49-16,7-5 37 0,-6 5 20 15,6-3 12-15,-7 3 9 0,8-4 6 0,-8 4 6 16,7-4 4-16,-6 4 4 0,6-3 3 16,-7 3 3-16,0-3 3 0,8 3 9 0,-8 0 5 15,7-4 10-15,0-1 9 0,0 2 11 16,7 0 21-16,-8-1 21 0,8 0 12 0,0 1 8 16,-1-5-2-16,7 5-9 0,1-5-21 0,-8 5-27 15,7-5-23-15,-6 5-19 0,6-1-15 16,-14-3-26-16,8 4-33 0,-7 3-43 0,-6-5-39 15,6 2-23-15,-13 3-29 0,0-4-60 0,0 4-92 16,-7 0-121-16,1 4-50 0,-1-4-21 16,-6 3 8-16,1 2 67 0</inkml:trace>
  <inkml:trace contextRef="#ctx0" brushRef="#br0" timeOffset="37511.8212">30910 8744 356 0,'12'-11'468'0,"1"4"39"0,-6-4 25 15,6 3-92-15,-7 1-165 0,-6 4-100 0,7-1-57 16,-7 0-29-16,0 1-21 0,0 3-2 0,0 3 11 16,-7 1 10-16,1 3-1 0,-1 0-2 15,1 5-1-15,-1-1-11 0,1 3-21 0,6-2-22 16,0-1-9-16,0 0-5 0,6-1-2 16,1-2 4-16,-1-5 1 0,7 1 4 0,1 0-2 15,-2-8 2-15,2 0 4 0,5-2 0 16,-6-2 1-16,0-3 1 0,7 0 5 15,-14-3 2-15,7-2-6 0,-6 2-5 0,-7-1-8 0,0-3-7 16,0 0-13-16,0-4-18 0,-7 2-18 16,1 7-16-16,-7-1-20 0,7-2-21 15,-8 5-22-15,8 1-14 0,-1 5-2 0,-6-2-11 16,7 7-42-16,-1-3-79 0,1 6-126 0,-1 1-82 16,0 4-37-16,7-5-4 0,0 4 46 15,7 4 96-15</inkml:trace>
  <inkml:trace contextRef="#ctx0" brushRef="#br0" timeOffset="37878.8398">31255 8624 131 0,'19'-4'453'0,"0"4"51"0,1 0 29 0,-7 0 14 15,-7-4-195-15,8 4-148 0,-8 0-79 0,-6 0-34 16,0 4 6-16,0 0 29 0,0 3 26 0,-6 4 24 16,0-4 12-16,-8 7-10 15,8-2-26-15,-1 2-43 0,-6 1-32 0,6 0-30 16,1-1-26-16,6 2-7 0,-6-2-9 0,6-3-5 15,0 0-9-15,6 0-6 0,0-4-9 0,1 0-8 16,6-3-6-16,6-4-10 0,-5 0-8 0,5-4-1 16,-6 1 6-16,6-8 5 0,1 3 6 15,-6-2 14-15,5-1 11 0,-6 0 7 16,-6 4 3-16,5-1 2 0,-5 0 2 0,0 1-1 16,-7 3-1-16,6 4 5 0,-6 0 12 0,6 4 15 15,-6 0 13-15,7 3 12 0,0 0 12 16,-7 5 5-16,6-5 0 0,1 4 7 15,5-4 11-15,-4 5 8 0,10-9 2 0,-4 4 2 16,-1-3-5-16,7-4-15 0,-2 0-21 0,-4 0-16 16,5-4-22-16,-5 0-48 0,4-2-80 15,-10-2-87-15,4 1-68 0,-5-4-53 0,-1 0-84 16,1-4-97-16,0 0-97 0,-7 1-9 16,6-1 18-16,-6 4 25 0,6 0 80 0</inkml:trace>
  <inkml:trace contextRef="#ctx0" brushRef="#br0" timeOffset="38545.8635">32309 8397 74 0,'-6'3'387'15,"6"1"53"-15,0-4 33 0,-6 3-8 16,6-3-134-16,-7 0-107 0,7 4-77 0,-7-4-42 15,7 0-28-15,-6 4-17 0,0-4-8 0,-8 3-5 16,8 5 2-16,-7-2 10 0,0 3 15 16,6 1 25-16,-5 2 19 0,-2-1 9 0,1 7-2 15,0-4-11-15,7 5-15 0,-7-5-19 16,7 4-23-16,-8 1-17 0,8-1-7 0,-7 1-7 16,6-6-6-16,1 7-9 0,-1-6-2 15,1-3-1-15,6 0-1 0,-6 0-2 0,6-4 4 16,-8 0-6-16,8-2-13 0,0-2-29 15,0 1-25-15,8-8-19 0,-2 1-16 0,0-2-6 16,1-5 6-16,-1-1 18 0,7 0 18 0,0-4 9 16,-7-3 3-16,8-4-2 0,-1-4-1 15,0 0-1-15,0-6 4 0,-1-5 9 0,2 1 8 16,-1-1 14-16,6-4 8 0,-6 5 5 0,1 3 6 16,-2 4 1-16,2 3 0 0,-2 3 1 15,-5 9 2-15,6 3 4 0,-6 8 11 0,5-1 14 16,-4 11 19-16,-2 1 18 0,0 6 21 15,0 4 15-15,1 4 9 0,0 4 1 0,-7 4-6 16,0-1-12-16,0 4-15 0,0 0-18 0,0-4-18 16,-7 4-14-16,0-3-10 0,1-5-7 15,0 0-3-15,-8 1-3 0,2-4 0 16,-1-3 0-16,-7-1 1 0,0-3 2 0,1-5-12 16,-7 1-34-16,0 0-52 0,0-4-47 0,0-2-36 15,-1-2-47-15,2-3-87 0,-1 0-122 16,6-3-88-16,0 3-28 0,1-5-6 0,6 5 23 15,0-3 86-15</inkml:trace>
  <inkml:trace contextRef="#ctx0" brushRef="#br0" timeOffset="38846.8086">32505 8642 149 0,'26'-4'461'0,"-13"1"49"0,-6 3 24 16,5-4 19-16,-12-1-198 0,0 10-132 0,-6-5-65 15,0 4-19-15,-7 3-1 0,-1 0-6 16,2 4-7-16,-2 0-23 0,2 0-23 0,5 4-27 16,0-5-22-16,1 5-11 0,-1-4-6 15,7 5-5-15,7-6-4 0,-7 1-5 0,13 0-7 16,-6-4-1-16,5-2-8 0,2-2-2 16,5-3-1-16,-6-3 3 0,6-2 5 0,-5-2-5 15,-2-4-5-15,2 0-11 0,-8 1-20 0,1-6-23 16,-1-2-17-16,0 0-9 0,-6-1 0 15,0 1 4-15,-6 0 9 0,6 0 3 16,-6 3-10-16,-1 5-31 0,7-2-51 0,-6 4-85 16,-1 1-123-16,0 7-53 0,1 0-9 0,0 4 22 15,0-1 50-15</inkml:trace>
  <inkml:trace contextRef="#ctx0" brushRef="#br0" timeOffset="39232.7771">32766 8697 279 0,'12'3'478'0,"2"-3"43"0,-8 0 23 0,0 0-36 0,1 0-210 0,-7 0-125 0,0 4-61 15,0-1-26-15,0 2-11 0,0-2-2 16,0 4-1-16,-7 1-10 0,1-1-12 16,6 0-13-16,-6 0-13 0,-1 5-9 0,7-1-8 15,-7-4 0-15,7 5-3 0,0-2-2 16,0 1-3-16,0-4-7 0,7 1-8 0,-7-1-10 15,7-3-9-15,-1-1-9 0,7 1-2 0,-6-4 0 16,6-4 5-16,-7 4 7 0,0-3 7 16,8-5 6-16,-8 1 5 0,0 0 7 0,2-1 3 15,-8 1 2-15,6 0 3 0,0 4 5 0,1-2 3 16,-7 2 2-16,6 3 3 0,1 0 8 16,-7 0 13-16,7 3 13 0,-1 2 5 15,0 1 8-15,0-2 2 0,2 3-1 0,-2-3-9 16,0 0-6-16,7-1-7 0,-6 1-8 0,6 0-1 15,-7-4-4-15,8 0-8 0,-2-4-7 0,-5 0-17 16,6 1-31-16,-6-5-35 0,-1 1-28 16,0 0-23-16,1-4-55 0,0 0-76 0,-7 4-94 15,0-9-104-15,6 6-48 0,0-1-15 0,-6 0 35 16,7-1 79-16</inkml:trace>
  <inkml:trace contextRef="#ctx0" brushRef="#br0" timeOffset="39555.9318">33208 8649 174 0,'6'4'447'0,"2"0"45"16,-8-1 26-16,0 0-5 0,0 5-190 0,0-1-138 16,0 4-75-16,-8-3-38 0,2 2-18 0,0 2-2 15,-1 2-1-15,1-3-1 0,-1 1-1 0,1-1-4 16,-1 0-8-16,1 4-11 0,0-9-7 16,6 5-6-16,-8-3-3 0,8-1-5 0,0 0-8 15,0-3-11-15,0 0-14 0,0-1-13 0,0-3-7 16,8 0-4-16,-2-3 2 0,7-1 0 15,-7-3 3-15,7-1 0 0,0 1 2 0,1 0-2 16,-2-4 0-16,2 0 5 0,5 4 13 0,1-4 20 16,-8 3 22-16,8 0 17 0,0 6 16 15,-1 2 13-15,-5 0 17 0,-2 7 26 0,1 0 33 16,0 4 43-16,-6 0 37 0,-1 3 17 0,-6 5 2 16,0-5-23-16,0 5-39 0,0-1-48 0,0 1-48 15,-6-6-77-15,-1 6-101 0,-6-4-85 16,7-4-71-16,-7 0-154 0,7-4-200 0,-8 0-62 15,-5-3 21-15,5-4 42 0,-12-4 47 0,7 1 138 16</inkml:trace>
  <inkml:trace contextRef="#ctx0" brushRef="#br0" timeOffset="40159.3407">29079 8238 388 0,'0'9'473'16,"0"1"32"-16,0 1 21 0,-6 0-106 15,6 0-169-15,0 0-105 0,0 0-59 16,0-4-29-16,0 5-17 0,0-5-8 0,6 0-7 16,-6 1-4-16,6-5-2 0,2 1-1 15,-2-1-3-15,7-3-3 0,-7-3-3 0,7 3 1 16,0-4-4-16,1-3-2 0,-2 0 0 15,2-4 0-15,-8 4 1 0,7-9-2 16,-7 5 2-16,-6-4 2 0,7 5 16 0,-7-5 23 16,0 5 17-16,-7-2 15 0,1 5 9 15,-7 0 2-15,0 3-11 0,0 4-17 16,-7 4-11-16,1 3-12 0,6 0-11 0,-6 8-14 16,-1-1-47-16,7 1-54 0,0 3-88 15,0 1-217-15,7-1-148 0,-2 1-70 0,8-1 1 16,0 0 22-16,0-3 70 0</inkml:trace>
  <inkml:trace contextRef="#ctx0" brushRef="#br0" timeOffset="40485.445">29001 8891 255 0,'7'8'455'0,"-7"-6"39"0,6 3 22 16,0-2-41-16,8 1-185 0,-1 0-124 15,0-4-66-15,6 0-34 0,7-4-19 0,7 0-13 16,-1-4-8-16,1 1-3 0,-1-4-2 16,-6 0 5-16,1 1 5 0,-1-1 10 0,-7-4 15 15,-6 0 16-15,-6 4 52 0,-1-3 38 16,-6 3 18-16,-6 0 8 0,-7 4-3 0,-7-1-4 15,0 5-40-15,-12-2-42 0,7 10-23 16,-9-2-18-16,2 5-16 0,6 3-45 0,-7-1-102 16,14 1-92-16,-1 0-168 0,7 4-228 15,0-4-121-15,7 4-37 0,-1 0 55 16,7-5 66-16,0 5 155 0</inkml:trace>
  <inkml:trace contextRef="#ctx0" brushRef="#br0" timeOffset="41364.8244">27438 9730 337 0,'0'-11'483'0,"0"4"39"0,-6-5 21 15,-8 5-58-15,2 4-206 0,-8 3-113 16,1 3-51-16,-7 8-23 0,-1 0-6 0,-5 4 3 16,-1 4 14-16,1 2 13 0,-1 5 11 15,1-1 19-15,-1 1 12 0,7 3-5 16,0 1-8-16,6-1-8 0,1 4-21 0,-1-4-28 15,8 0-24-15,4 1-7 0,2-1-18 16,0-3-14-16,6-5-14 0,-7 2-8 0,7-4-8 16,7-5-19-16,-7 1-22 0,0-9-25 15,0 3-22-15,6-6-27 0,0-6-20 0,2-6-2 16,-2-1 4-16,6-5 0 0,-5-3 3 16,6-4 9-16,-6 0 11 0,5-7 4 0,2-5 7 15,6-1 17-15,-8-7 12 0,8-5 0 16,-1-1 6-16,7 1 10 0,-6 0 15 0,7 3 20 15,-2 2 23-15,-5 6 23 0,6 8 17 16,0 5 6-16,0 9 2 0,-7 7-3 0,7 7 3 16,-6 7 3-16,5 4 17 0,-11 7 28 15,6 7 22-15,-1 1 14 0,-6 3 15 16,-6 5 20-16,5 2 2 0,-5 0-13 0,-7 0 2 16,0 1 7-16,-13 0 9 0,7 0 4 15,-14-4 4-15,1-3 1 0,-7-2-15 16,-7 1-24-16,-7-2-28 0,2-5-32 0,-1-1-23 15,-7 2-20-15,1-9-13 0,-1 0-10 16,0-2-22-16,8-5-39 0,-9-7-89 0,9 0-128 16,-1 0-102-16,-1-7-73 0,15-5-128 15,5 2-156-15,0-1-39 0,14-1 58 0,-1 5 66 16,14 0 55-16,5 0 132 16</inkml:trace>
  <inkml:trace contextRef="#ctx0" brushRef="#br0" timeOffset="41652.055">27692 10082 275 0,'20'-4'479'0,"-14"4"42"0,-6-4 38 15,0 4 2-15,-13 4-161 0,0 0-72 0,-6 7-20 16,-7 0-6-16,0 0-16 0,-1 3-27 16,7 4-57-16,-5-3-57 0,12 4-50 0,0-5-32 15,-1 4-15-15,14-3-10 0,0 0-4 16,7-4-1-16,6 0-3 0,0-8-3 0,7 1-3 15,6-8-4-15,-7 1-4 0,7-5-5 16,-6-3-2-16,0-3-2 0,-7 0-4 16,-1-5-4-16,2 4-10 0,-14-3-43 0,0-4-62 15,0 3-74-15,-7 1-60 0,-6-1-43 16,7 5-18-16,-7-1 19 0,-1 1 31 0,8 3 22 16,0 3-18-16,-2 1-69 0,8 7-112 15,0 0-52-15,0 0-9 0,14 7 32 0,-8-2 64 16</inkml:trace>
  <inkml:trace contextRef="#ctx0" brushRef="#br0" timeOffset="41986.1616">27803 10088 119 0,'19'5'439'0,"-6"-2"52"0,0 1 28 0,1 0 19 0,-8 3-186 15,-6-3-134-15,6 3-73 0,-6 3-37 0,-6-2-11 16,6 7-1-16,-6-4-1 0,-2-1-6 16,2 6-10-16,6-2-12 0,-6-2-12 0,6 2-16 15,0 0-13-15,0-3-7 0,6 0-5 16,0 0-2-16,2-3-3 0,-2-1-16 15,7 0-19-15,0-7-20 0,0 0-24 0,7-2-17 16,-8-3-13-16,8-2 4 0,-1-4 12 16,-5 0 19-16,6 0 18 0,-8 0 14 15,-6 3 13-15,8 1 6 0,-8 0 8 0,1-1 4 16,-1 8 4-16,0 0 4 0,2 0 5 16,-2 5 10-16,-6 2 8 0,6 0 10 0,-6 0 14 15,7 0 20-15,-1 4 28 0,1-3 36 16,6-1 35-16,0-3 22 0,6-1 2 0,-5-3-11 15,5 0-31-15,1-7-39 0,0 3-49 16,-2-2-70-16,2-6-75 0,-1 1-79 16,-5-3-54-16,5 2-47 0,-6-6-85 0,0 4-93 15,1-5-108-15,-2 1-20 0,-6 3 3 16,2-3 17-16,4 3 79 0</inkml:trace>
  <inkml:trace contextRef="#ctx0" brushRef="#br0" timeOffset="42297.8382">28565 10085 34 0,'0'11'412'0,"7"4"61"0,-14-4 37 0,7 4 21 16,-7 3-147-16,1-4-145 0,-1 1-93 15,1 0-60-15,-1-1-32 0,0 1-19 0,1-4-13 16,0 0-8-16,-1 4-8 0,7-8-4 16,-7 0 0-16,7 1-2 0,0-5-1 0,0 1-2 15,7-4-3-15,0-4-2 0,5 1-4 16,-5-5-5-16,6 1-7 0,7-3-4 0,-1-6-2 15,1 2 0-15,-1-5 6 0,7 5 13 16,0-1 14-16,1 0 17 0,-1 4 10 0,0 4 9 16,-1 0 7-16,1 3 7 0,-6 4 13 15,0 0 27-15,-1 7 21 0,-5 1 13 16,-8 6-1-16,7-2-5 0,-6 6-18 0,-7-4-33 16,0 5-50-16,0-5-56 0,0 5-51 15,0-5-38-15,-7 1-73 0,7-4-167 0,-7 0-141 16,7-3-52-16,-6 2-5 0,6-6 5 15,0-4 58-15</inkml:trace>
  <inkml:trace contextRef="#ctx0" brushRef="#br0" timeOffset="42650.0703">29359 9931 412 0,'7'-7'529'15,"0"4"53"-15,-7-1 36 0,0 0-60 16,0 0-192-16,0 4-118 0,0-3-75 16,0 3-44-16,0 0-29 0,0 0-28 0,0 0-21 15,0 0-11-15,0 3-8 0,0-3-5 16,6 4-2-16,-6-4-4 0,0 0-1 0,6 0-4 16,-6 0-1-16,6 0 1 0,-6 0-13 15,8-4-8-15,-2 1-11 0,0-4-14 0,-6 2-13 16,7 2-16-16,-7-4-5 0,0-1-6 15,0 1 4-15,-7 3 6 0,1-4 4 16,0 5 14-16,-2 3 14 0,-4 0 9 0,-1 3 6 16,-7 2 6-16,0-2 5 0,8 6 1 15,-8 1 1-15,1 0 1 0,-1 5 2 0,8 4-16 16,-2-1-27-16,1 0-23 0,0 0-32 16,13 1-108-16,0-1-188 0,0 0-109 0,0 4-36 15,0 1-13-15,0-1 13 0,0-4 96 16</inkml:trace>
  <inkml:trace contextRef="#ctx0" brushRef="#br0" timeOffset="42914.8142">29476 10268 264 0,'0'4'485'0,"-6"-4"52"0,0 0 46 0,-2 0 20 0,2 4-170 15,0-1-76-15,-7 0-42 0,6 5-28 0,1 1-32 16,-1-3-39-16,1 5-52 0,6-3-52 15,0 2-32-15,0-2-17 0,6-1-8 16,1 4-9-16,-1-8-10 0,8 2-10 0,-2-2-6 16,-6-3-4-16,8 0-6 0,-1-3-4 15,0-2-11-15,-6-2-15 0,-1 0-27 16,-6 4-38-16,0-5-49 0,0-4-56 0,0 10-48 16,-6-6-29-16,-7 0-2 0,6 1-7 15,-6 5-40-15,-1-3-90 0,8 5-88 0,0 0-33 16,0 0-12-16,-1 5 22 0,7-5 78 15</inkml:trace>
  <inkml:trace contextRef="#ctx0" brushRef="#br0" timeOffset="43299.8563">30277 9975 267 0,'7'-7'475'0,"-7"0"38"0,0 3 24 0,-7-3-23 15,1 3-206-15,0 4-122 0,0 0-46 0,-8 0-21 16,1 0 3-16,0 4 23 0,0 3 18 16,7-3 1-16,-8 3-8 0,8 4-8 15,-7-3-15-15,13 2-28 0,0 1-26 0,0 0-20 16,7 4-16-16,5-4-9 0,2 3-8 15,5-2-7-15,1-1 13 0,0 3 24 0,-2 1 21 16,-4-4 21-16,-1 7 27 0,-1-3 25 16,-4-1 9-16,-8 1 2 0,0 4-4 0,-8-1-12 15,2 0-21-15,-7 0-30 0,-7 1-25 16,2-1-28-16,-2 0-35 0,0-4-54 0,1 6-104 16,-1-6-144-16,0 1-104 0,7-4-85 15,0 0-156-15,0-1-152 0,7 2-5 0,0-5 86 16,6 0 74-16,0-3 71 0,6-1 166 15</inkml:trace>
  <inkml:trace contextRef="#ctx0" brushRef="#br0" timeOffset="43690.8622">30571 10192 2 0,'6'0'437'0,"7"3"69"15,-13 1 46-15,0 6 39 0,0 6-73 0,-6-2-149 16,-1 9-44-16,1 2-9 0,-1-4 7 15,0 9 3-15,-5-5-15 0,6 1-43 0,-8 4-59 16,8-5-56-16,-1 5-51 0,1-8-41 16,-1 3-25-16,7-3-14 0,0-3-6 15,-7-5-3-15,7-3 1 0,0 1-1 0,0-5-5 16,7-7-6-16,-7 0-8 0,0-5-10 0,0-5-14 16,7 2-14-16,-7-6-11 0,0-5-17 0,6-3-31 15,-6-3-50-15,7-4-47 0,-1-8-22 16,0 0-9-16,8-3 11 0,-2-4 29 15,2 4 60-15,-1 3 57 0,7 4 38 0,-8 3 21 16,8 9 18-16,-1 3 10 0,7-1 26 0,-6 12 24 16,0 0 32-16,5 3 29 0,-5 8 17 15,0-1 19-15,-1 5-9 0,1 2-11 0,-8 2-16 16,-4 2-8-16,-2 1-11 0,-6 0-9 16,-6-1-9-16,-2 4-9 0,2-3-16 0,-14 3-20 15,1-2-28-15,-1-2-48 0,1-3-86 16,0 1-108-16,-8-3-82 0,7-1-48 0,8-5-66 15,-8 2-103-15,7-5-108 0,7 0 5 0,-8 0 28 16,8-5 23-16,6 5 62 0</inkml:trace>
  <inkml:trace contextRef="#ctx0" brushRef="#br0" timeOffset="44525.0703">30753 10353 215 0,'13'10'466'0,"0"-2"46"0,7-4 24 0,-1 3-7 0,0-3-214 0,1-4-134 0,0 3-77 0,5-3-41 0,-5-3-22 15,6-1-13-15,1 0-8 0,-1-3-10 0,-7-1-3 16,1 1-3-16,0-3-4 0,-1 2 3 0,-6-6-1 16,0 2-3-16,-7-1-3 0,8-4-3 15,-8 3 0-15,0 0-6 0,-6-1 3 0,0 4 3 16,0-4 1-16,-6 8 6 0,6-4 1 16,-6 8 5-16,-2-5 0 0,2 8 2 0,-7-3 3 15,7 6 1-15,-7-3 1 0,0 8-2 16,-1-1 5-16,2 3-1 0,5 2-1 0,-6 2 0 15,7 1 0-15,-1 0 5 0,1 2-3 0,6 2-1 16,0-1 3-16,0 1-3 0,6-4-2 16,-6 3-4-16,7-3-2 0,5-4 1 0,2-1 0 15,-2 2-2-15,8-5-1 0,0-4-2 16,-1 1-2-16,7-4 0 0,0 0-3 0,-6 0-1 16,13-4-10-16,-14-3-13 0,7 4-11 0,0-9-7 15,-6 2-8-15,5-1-7 0,-5-4-8 16,0 0 0-16,-1-3 7 0,1 4 9 15,-8-2 16-15,2 2 21 0,-1 2 25 0,-7 2 21 16,1 3 7-16,-7-1 1 0,7 1-4 0,-7 7-4 16,-7-4 2-16,7 8 2 0,-7-4 2 15,1 7 8-15,-1 1 8 0,-5-1 11 0,-2 3 14 16,8 2 21-16,-8-1 25 0,2 3 15 0,5 1 4 16,1 0-3-16,-8-1-14 0,8 1-24 15,0 0-19-15,6-4-15 0,0 4 0 0,0-5-4 16,6 1-3-16,0-2-3 0,1-2-10 15,6-1-9-15,6 2-16 0,-5-4-10 0,6-2-7 16,-1-2-7-16,1 5-8 0,6-5-11 16,0 0-23-16,-7-5-36 0,7 3-40 0,0-2-40 15,1 0-36-15,-1-3-18 0,-7-3 2 16,7 1 22-16,-6-2 36 0,-8 4 42 0,8-3 42 16,-13 2 34-16,5 1 28 0,-12-1 22 0,0 5 25 15,0 3 14-15,-6-4 5 0,-7 4 4 16,0 4 2-16,0 3 8 0,-1-3 1 15,-4 3 9-15,-2 4 16 0,7 0 9 0,-1 0 4 16,2 1-10-16,-2-2-15 0,8 5-18 0,0-5-22 16,6 2-17-16,0-5-12 0,6 0-6 15,0 1-2-15,8-5-3 0,-2 1-1 0,2-4 0 16,5-4-2-16,1 1-1 0,0-2-3 16,-8-1-1-16,8-5 8 0,-1-1-5 0,1-2-6 15,0-5-27-15,-7-3-54 0,6-3-60 16,0-4-53-16,1-4-28 0,0-8-31 0,-1-3 10 15,1 0 53-15,6 0 71 0,-7 4 57 16,1 7 44-16,0 0 42 0,-7 7 20 0,-1 8 11 16,-5 3 27-16,0 12 48 0,-1 3 48 0,-6 3 41 15,-6 8 32-15,6 8 15 0,-14 3-25 16,8 0-50-16,-7 11-82 0,-7 0-138 0,1 7-122 16,0 1-143-16,-8-4-237 0,1 2-156 0,7-2-58 15,-1 0 45-15,8-5 67 0,4-2 107 16</inkml:trace>
  <inkml:trace contextRef="#ctx0" brushRef="#br0" timeOffset="44932.95">32589 10299 179 0,'-6'2'466'0,"6"2"48"0,-6-1 29 16,0 8 20-16,-8 1-217 0,8 3-123 0,-7 2-51 15,6 2-2-15,-6 3 3 0,0 0 0 0,6 3-2 16,7-2-8-16,0-1-8 0,0 0-22 15,7-1-7-15,6-3 14 0,7-3 11 0,-7-4-3 16,13 0-18-16,-7-6-17 0,7-3-22 16,0-2-32-16,0-2-26 0,1-6-13 15,-1 0-9-15,-7-3-4 0,1-7-3 0,-1 0-6 0,-6-5-3 16,7 3-14-16,-14-14-35 0,7 4-66 16,0-10-90-16,-6 0-62 0,5-1-39 15,-4-2-10-15,4 6 21 0,1 1 55 0,-6 2 76 16,0 5 23-16,-1 7-49 0,-6 8-103 0,0-1-126 15,0 11-65-15,-6 4-24 0,-8 4 22 16,8 3 80-16</inkml:trace>
  <inkml:trace contextRef="#ctx0" brushRef="#br0" timeOffset="45335.1452">32967 10459 288 0,'7'11'475'16,"6"-5"39"-16,0 2 23 0,-6 4-41 0,-1-1-194 15,-6 3-116-15,0 1-51 0,0-1-10 16,0 5 16-16,0-1 34 0,-6 1 49 0,-1 3 42 16,0 0 17-16,1-1-5 0,0 5-22 0,-1-4-44 15,0 0-61-15,1 4-56 0,-1-4-36 16,1 0-26-16,0-5-14 0,-2 2-5 0,2-4-6 16,0-1-9-16,6-3 1 0,-6-3-14 15,-1-4-19-15,0-2-25 0,1-4-17 0,-1-2-9 16,1-4-17-16,0 1 4 0,6-8 12 15,0 1 6-15,0-5-8 0,6-2-17 0,0-1-15 16,7-8-21-16,1 1-9 0,-2-4 4 16,8 4 20-16,6-1 27 0,-7 4 35 0,7 5 30 15,1-1 22-15,-8 7 18 0,7 4 20 0,0 0 26 16,0 7 47-16,-6 1 44 0,6 6 39 0,-13 1 35 16,7 3 18-16,-8 4 1 0,2 1-29 0,-8-2-32 15,-6 5-29-15,0-1-33 0,0 2-27 16,-6-2-23-16,-8-2-17 0,2 2-21 0,-8-3-32 15,0 3-87-15,1-3-139 0,-7-3-112 0,-7-5-212 16,7 5-213-16,-13-5-97 0,0-3 19 16,-7-3 100-16,-6-2 92 0,-13-1 202 15</inkml:trace>
  <inkml:trace contextRef="#ctx0" brushRef="#br0" timeOffset="49257.2842">19434 11268 231 0,'-98'-32'455'0,"-26"-5"34"16,-13-4 30-16,-19 5-12 0,-13-1-228 15,-13 8-113-15,-7 7-67 0,-7 7-33 16,-12 8-33-16,-14 7-10 0,-12 7-9 0,-13 8-11 16,-1 7 1-16,-13 7 1 0,1 8 2 0,6-1-8 15,7 12 7-15,12-1 1 0,14 9-3 16,25-1-2-16,27 7-1 0,25-4 6 0,27 5-4 15,39 4-1-15,32-3-1 0,40-1-2 16,38-1-4-16,53-3 5 0,45 0 1 16,59-8-8-16,66-4 3 0,51-2-6 15,58-12 14-15,59-4-12 0,27-8 11 0,13-6 27 16,5-7 6-16,-25-5 30 0,-13-3 10 0,-33-3 34 16,-26-5 11-16,-25-2 7 0,-47-13 26 15,-32-3 4-15,-39-11-2 0,-39-6-12 0,-32-15-13 16,-33-9-18-16,-33-9-28 0,-33-9-19 15,-32-6-12-15,-39-8-23 0,-39-7-12 0,-46 4-11 16,-38-5-14-16,-40 7-2 0,-45 13-5 16,-27 14 2-16,-39 10-11 0,-46 19-42 0,-30 16-45 15,-41 13-77-15,-20 21-39 0,-6 17-49 16,7 13-83-16,25 12-162 0,34 7-65 0,51 0 9 16,53-4 5-16,51-3 38 0,40-3 85 15</inkml:trace>
  <inkml:trace contextRef="#ctx0" brushRef="#br0" timeOffset="50508.9875">17532 13764 213 0,'0'-19'468'0,"-7"1"47"0,-12-4 25 15,-7 3 20-15,-13 8-239 0,-13 1-121 16,0 10-57-16,-13 3-15 0,0 8 12 0,-8 12 34 16,-4 5 46-16,-8 8 29 0,0 9 20 15,-6 6-7-15,7 3-26 0,5 2-44 16,8 3-59-16,12-4-42 0,20-8-32 0,13-3-23 16,26-7-21-16,26-11-13 0,13-12-12 15,20-10-8-15,12-8-5 0,8-14-4 16,12-8 6-16,0-3 4 0,7-11 6 0,-7 3 1 15,-7-3 1-15,-6-1 2 0,-13 8 2 16,-6 4-1-16,-6 7 13 0,-15 7 37 0,-11 15 68 16,-1 12 55-16,-14 13 39 0,-5 16 31 15,-7 17 11-15,-7 19-13 0,-12 11-53 16,-14 14-47-16,1 16-36 0,-14 9-27 0,0 9-17 16,-5-4-20-16,-2 0-14 0,7-7-11 0,1 0-3 15,-7-12-2-15,13-14-4 0,-6-11-1 16,5-11 3-16,1-15 9 0,0-18 2 0,7-12 7 15,-1-17 0-15,1-11-4 0,12-23-7 16,0-9-14-16,14-20-19 0,0-11-27 16,12-14-19-16,7-11-25 0,6-12-29 0,14-5-24 15,13-14-37-15,13-9-80 0,6 3-120 0,19 4-79 16,1 7-112-16,6 7-221 0,0 11-79 16,-12 9 32-16,-2 9 99 0,-4 8 84 0,-16 7 136 15</inkml:trace>
  <inkml:trace contextRef="#ctx0" brushRef="#br0" timeOffset="50868.0668">18053 13891 261 0,'-19'8'585'0,"5"-1"117"0,2 1 66 0,4-1 64 15,2-4-218-15,6 9-134 0,6-5-136 16,14 3-107-16,7-2-59 0,5 3-62 0,14 0-76 16,6-4-116-16,6 0-135 0,1 1-91 15,0-4-123-15,-14 3-205 0,1 0-123 16,-7 1 8-16,-13 2 74 0,-6-2 58 0,-8 3 106 16</inkml:trace>
  <inkml:trace contextRef="#ctx0" brushRef="#br0" timeOffset="51009.1982">18196 14184 232 0,'-32'12'580'0,"-1"-9"130"0,14 1 67 0,-1 0 38 0,13-1-227 16,7-3-165-16,14 4-152 0,5-4-131 0,13 0-118 15,8 0-122-15,12 0-90 0,6-4-58 16,7 1-109-16,8-1-231 0,11 0-72 16,-6 1 21-16,7 3 33 0,-1-5 28 0,1 5 96 15</inkml:trace>
  <inkml:trace contextRef="#ctx0" brushRef="#br0" timeOffset="51294.4413">19616 13412 417 0,'13'-15'493'0,"-6"4"38"0,-1 11 40 0,-6 11-70 16,0 14-165-16,-13 8-63 0,6 15 19 0,-11 11 35 16,-2 3 19-16,-13 16 4 0,1-2-22 15,-7 8-39-15,-7 4-73 0,1 1-69 16,-8-2-55-16,7 1-43 0,-5 0-42 0,5 0-56 16,0-7-99-16,14-5-117 0,-1-7-85 15,14-9-46-15,6-9-58 0,6-14-110 0,14-8-85 16,6-14 17-16,6-12 30 0,7-6 21 15,6-12 64-15</inkml:trace>
  <inkml:trace contextRef="#ctx0" brushRef="#br0" timeOffset="51577.7075">20215 13764 245 0,'7'-5'505'0,"-14"10"80"15,-6 5 87-15,-13 12 93 0,-13 15-195 0,-7 7-78 16,1 7-35-16,-14 8-43 0,7 3-57 15,7 0-71-15,-1 0-62 0,13-2-56 0,7-2-50 16,13-8-30-16,20-8-22 0,6-6-16 16,20-14-7-16,12-7-3 0,7-12-2 0,13-10-2 15,0-11-2-15,-6-4-1 0,6-12-9 16,-13-3-4-16,1-10-10 0,-8-7-18 16,-12-5-41-16,-7-11-102 0,-6-2-152 0,-14-9-121 15,-6 3-64-15,-6 1-24 0,-8 4 15 0,-6 11 90 16,-5 10 146-16,-8 13 115 0,-13 16 63 15,-6 16 15-15,0 11-48 0,0 14-131 16,0 8-147-16,0 11-76 0,12 6-37 0,2 12-2 16,11 4 55-16</inkml:trace>
  <inkml:trace contextRef="#ctx0" brushRef="#br0" timeOffset="52017.5248">20424 14540 226 0,'38'0'497'0,"-5"0"83"0,-7-7 95 15,0-4 102-15,-6 0-180 0,-1-7-78 16,1-1-53-16,-6-3-54 0,4-3-79 0,2 2-92 16,-7-6-75-16,7 0-63 0,-1-3-40 15,1-2-29-15,0 5-17 0,6-4-11 16,-7-1-10-16,1 2-16 0,6 2-19 0,-7 1-15 16,1 4-8-16,-8 3-9 0,2 3-9 15,-8 8 4-15,0 0 11 0,1 8 11 16,-7-2 6-16,0 10 11 0,-7 2 12 0,1 4 10 15,0 0 6-15,0 4 2 0,6-1-2 16,-8 0-4-16,8 5-1 0,0-4-2 0,8-1-2 16,-2-6-2-16,6-1-12 0,2 0-11 15,-1-7-22-15,7-3-15 0,6-5-12 16,-7-3-10-16,1-3 4 0,6-8 12 0,0 0 26 16,-1-1 28-16,1 2 49 0,-6 3 48 15,-1 3 67-15,1 4 74 0,-6 11 68 0,-2 3 38 16,-5 8 2-16,-7 8-7 0,0 6-33 15,-7 5-57-15,-5 3-54 0,4 0-45 0,-4 1-32 16,5-2-26-16,-6 0-23 0,7-2-16 16,-1-5-18-16,1 1-17 0,6-4-20 0,-7-4-28 15,7-3-36-15,7-4-69 0,-1-3-166 16,7-8-134-16,0 0-77 0,6-11-108 0,1 0-120 16,6-11-95-16,1-1 86 0,5-10 100 15,1-7 69-15,-1-7 119 0</inkml:trace>
  <inkml:trace contextRef="#ctx0" brushRef="#br0" timeOffset="52206.021">22072 13316 203 0,'0'11'483'0,"-8"12"80"0,-10 2 106 16,-9 15 122-16,-5 9-158 0,-14 12-83 0,1 9-52 16,-14 10-60-16,-6 11-96 0,0 16-115 0,-6 3-87 15,-2 0-56-15,8 0-36 0,0 3-26 16,13 1-24-16,-7-4-43 0,14-4-53 0,6-11-93 15,-1-3-116-15,14-12-68 0,1-6-70 16,5-7-143-16,0-13-132 0,8-10-8 0,-1-11 64 16,6-11 46-16,7-7 71 0</inkml:trace>
  <inkml:trace contextRef="#ctx0" brushRef="#br0" timeOffset="52514.1965">21798 14518 275 0,'33'-33'517'0,"-14"0"43"0,0 3 25 0,-12 5 12 0,0 6-273 16,-14 2-150-16,0 2-80 0,-5 4-31 0,-8 3 18 16,0 5 51-16,1-1 49 0,-1 8 36 15,1-1 19-15,-1 5 2 0,0 3-38 16,8 0-53-16,6 4-50 0,6 3-35 0,6 0-19 16,6 4-12-16,2 0-6 0,12 0-8 15,7 0-4-15,-1 0-5 0,1 0-4 0,-1 4 4 16,1-1 29-16,-7-2 42 0,-7 2 53 15,-5 1 47-15,-2-4 41 0,-12 3 27 0,0-3-3 16,-12 0-25-16,-8 1-44 0,-7-5-41 16,-5 0-35-16,-1-4-34 0,1 1-32 0,-1 0-34 15,-5-4-42-15,5 0-66 0,1-4-143 16,-1 1-184-16,13-8-146 0,-6 3-226 0,13-3-148 16,0-3-33-16,13-2 86 0,0-5 156 15,6-5 139-15</inkml:trace>
  <inkml:trace contextRef="#ctx0" brushRef="#br0" timeOffset="52785.4709">22254 14233 327 0,'39'-23'730'0,"0"4"160"0,0 1 102 0,-7 9 59 0,2-3-237 0,-9 4-195 16,-5 5-228-16,6 3-154 0,-13 0-95 0,6 0-57 15,-6 3-31-15,-6 5-15 0,0-1-6 16,-7 0-1-16,0 4-2 0,-7 3 1 0,-6 2 1 15,-7 2-3-15,1 0-5 0,-7 1-4 16,0-1 2-16,-1 4-3 0,1 0-4 0,7-5 1 16,-1 6-6-16,8-4-2 0,-2-1-1 15,8 3 0-15,6-2 0 0,6-1-5 16,14 0-4-16,6-2-22 0,7-1-42 0,6-5-90 16,-1 1-204-16,8-4-147 0,7 0-253 15,-2 1-180-15,-5-4-66 0,-7-4 32 0,6 0 173 16,-11 0 132-16,-2 0 254 0</inkml:trace>
  <inkml:trace contextRef="#ctx0" brushRef="#br0" timeOffset="53485.1815">23739 13166 266 0,'-6'-26'518'0,"6"5"49"0,-8 5 34 0,8 10 58 15,0 6-176-15,0 14-66 0,0 12-15 16,0 14 17-16,0 11 14 0,-6 15-29 0,-7 8-73 15,0 10-69-15,0 8-69 0,-7 7-60 16,-6 10-42-16,7 1-25 0,-1 4-16 0,8-4-10 16,-8-5-6-16,13-2-5 0,-6-4-2 15,7-3-7-15,-1-8-10 0,-5-7-5 0,4-5-3 16,2-6-3-16,0-12-7 0,-1-2-22 16,7-13-27-16,-6-2-35 0,-1-12-52 15,7-6-110-15,-6-6-120 0,6-9-74 0,0-4-24 16,6-8 3-16,1 0 36 0,-1-11 103 15,1 4 123-15,-1-7 88 0,0 3 54 0,2 1 30 16,-2-1 16-16,0 8 11 0,-6-5 3 16,0 5 6-16,7 0 2 0,-7 3 2 15,0 1 2-15,0-1 2 0,0-3 5 0,0 4-5 16,6-1 3-16,1-4-2 0,-1 0-2 16,7 2-1-16,1-5-3 0,-2-4 0 0,8 0-2 15,-1-4 1-15,1 1 1 0,6-7 1 16,-6 3 2-16,5 0 10 0,-5-4 22 15,0 8 35-15,-1-1 26 0,-5 5 23 0,-8 7 83 16,0 3 94-16,-6 8 64 0,-6 7 34 16,0 7 20-16,-8 7 14 0,-5 9-57 0,-1 2-76 15,-6 4-62-15,7 1-46 0,-7 2-28 16,6-2-19-16,0-1-18 0,7-4-21 0,-6-2-19 16,6-1-12-16,-7-8-8 0,7-3-3 15,-6-7-6-15,6 0 2 0,-7-12-3 0,-6 0-7 16,1-6-14-16,-9-11-14 0,2-1-14 0,-1-7-14 15,1-7-17-15,-7-4-22 0,0-4-32 16,6-4-37-16,7-6-38 0,0 4-42 16,6-2-65-16,1 9-199 0,6 3-170 0,6 11-265 15,1 7-121-15,6 11-35 0,0 8 31 16,6 6 195-16,1 13 187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25:00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22859 3854 306 0,'7'10'674'0,"6"-6"139"0,13-4 95 0,13 0 55 16,26-7-224-16,33 3-207 0,25-3-173 16,34-1-136-16,25 1-91 0,39 0-53 0,28 0-33 15,23-4-25-15,42 4-17 0,31-1-16 0,32 1-10 16,27-1-21-16,13 5-19 0,13 3-24 15,6 3-21-15,-6 5-15 0,-13-1 0 0,-26 8 6 16,-33-1 14-16,-33 4-20 0,-31 4-67 16,-34 1-57-16,-32-5-50 0,-39 0-109 15,-26-3-206-15,-27 0-75 0,-19-4 21 0,-32-4 49 16,-20-7 38-16,-32 0 110 0</inkml:trace>
  <inkml:trace contextRef="#ctx0" brushRef="#br0" timeOffset="773.9219">24358 3011 147 0,'6'0'472'15,"0"0"54"-15,-6 4 28 0,7 0 15 0,0-2-198 16,5 6-161-16,2 4-84 0,5-1-43 15,1 7-8-15,6 0 19 0,-7 4 44 0,13 3 35 16,-5-3 23-16,-1 5 3 0,6-2-13 16,-6 1-30-16,-6-1-57 0,6 1-70 15,-6 0-87-15,-7 0-80 0,6-5-60 0,-5 2-46 16,-2-3-86-16,-5-1-125 0,-1 3-103 16,-6-3-17-16,0-5 7 0,0 1 19 0,-6-4 78 15</inkml:trace>
  <inkml:trace contextRef="#ctx0" brushRef="#br0" timeOffset="1249.3009">24833 2846 123 0,'0'7'460'15,"-7"9"60"-15,1-2 57 0,-14 7 65 0,1 6-148 16,-13 9-142-16,-1 1-83 0,-7 7-50 0,1 3-54 15,1 4-62-15,-2-3-52 0,1 3-55 16,7-2-56-16,-1 2-50 0,7-8-35 16,0-2-39-16,7-1-94 0,5-3-159 0,8-4-87 15,6-8-27-15,0 1-4 0,13-7 16 16,0-5 88-16</inkml:trace>
  <inkml:trace contextRef="#ctx0" brushRef="#br0" timeOffset="1805.3227">27002 2839 199 0,'6'0'474'0,"-6"3"45"0,6 5 32 0,-6 6 41 0,-6 9-195 16,0 6-107-16,0 18-36 0,-2 11 24 15,-4 16 46-15,-2 10 30 0,-5 15 6 16,6 15-6-16,-13 17-22 0,6 16-55 0,-6 15-66 15,6 2-53-15,1 13-38 0,6-2-30 16,7 1-13-16,-1 3-2 0,7 2-7 16,0-10-22-16,7-3-13 0,-1-2-8 0,7-5-9 15,-6-7-22-15,5-4-21 0,2-7-12 16,-8-8-11-16,8-6-7 0,-8-12-2 0,0-11-6 16,1-6-21-16,-1-13-84 0,-6-10-149 15,0-15-108-15,0-11-190 0,0-10-210 0,-6-20-78 16,6-13 35-16,-7-16 125 0,-5-17 95 15,5-14 185-15</inkml:trace>
  <inkml:trace contextRef="#ctx0" brushRef="#br0" timeOffset="2998.1607">28369 2908 265 0,'6'-10'465'0,"2"-1"48"16,-2 3 29-16,0-2-38 0,-6 2-166 0,7 4-110 15,-7 0-55-15,6 4 7 0,-6 0 64 0,7 4 43 16,-7 3 33-16,7 8 17 0,-7-4 1 16,6 7-33-16,0-3-81 0,8 3-57 15,-2 4-48-15,2-3-33 0,5-5-22 0,1 1-16 16,6 0-8-16,0-8-11 0,7-3-9 0,-1-4-8 15,1 0-7-15,-1-8-13 0,1-2-27 16,-1-2-41-16,7-1-69 0,-6-4-107 0,-7 0-101 16,0-5-56-16,-6 0-72 0,-1 0-114 15,-6-1-108-15,-6-2 13 0,-7 3 53 0,6 4 39 16,-12 0 81-16</inkml:trace>
  <inkml:trace contextRef="#ctx0" brushRef="#br0" timeOffset="3164.7063">28799 2869 183 0,'-13'25'630'0,"6"1"181"16,1-1 127-16,-7 4 79 0,0 4-158 0,-6 1-178 16,5 6-201-16,-5 0-173 0,-1 4-122 15,8-4-74-15,-2 0-52 0,-5 4-37 0,6-4-40 16,6 1-74-16,-5-4-190 0,-2-1-150 16,8-3-237-16,-7 4-203 0,0-4-91 0,0 0 5 15,-1-3 153-15,2-1 130 0,-2 0 228 16</inkml:trace>
  <inkml:trace contextRef="#ctx0" brushRef="#br0" timeOffset="6683.4743">22944 4315 67 0,'0'-4'380'0,"-6"2"56"0,6-3 32 16,0 2-6-16,0-2-143 0,0 5-102 15,0 5-70-15,0-2-44 0,-6 8-21 0,6 4-4 16,0 3 11-16,-8 7 24 0,8 5 48 16,-6 7 40-16,6 3 37 0,0 4 15 0,0 4 7 15,6-1-8-15,2 1-23 0,10-1-17 16,-4-6-2-16,5-4 14 0,7-5 3 15,0-6-11-15,1-4-24 0,5-10-30 0,1-10-44 16,-1-4-42-16,7-6-32 0,1-11-21 16,-8 1-10-16,1-8-7 0,-1 1-4 0,-13-4-9 15,1-8-11-15,-7 0-30 0,0-3-61 0,-6-4-103 16,-1-4-117-16,0 1-78 0,-6 0-51 16,7-2-6-16,0 9 37 0,-1 6 72 15,0 7 48-15,-6 4-14 0,8 12-89 0,-8 7-73 16,0 8-35-16,-8 3 0 0,8 7 54 15,0 9 89-15</inkml:trace>
  <inkml:trace contextRef="#ctx0" brushRef="#br0" timeOffset="8934.8354">23491 4697 35 0,'0'0'359'0,"0"0"68"15,0 0 53-15,0 0 0 0,7 0-109 16,-7-5-89-16,0 5-65 0,0 0-40 0,0 0-1 15,0 0 39-15,6 0 85 0,-6 0 78 16,6 5 39-16,2-2 19 0,-8 4-17 0,6 0-56 16,0 5-94-16,1-2-87 0,6 5-61 15,-7 0-44-15,1 3-32 0,6 1-20 0,-6-1-14 16,-1 0-15-16,7 4-32 0,-6-4-74 16,5 1-145-16,-5-1-136 0,-1 0-80 15,8-3-88-15,-14 0-118 0,6-1-116 0,0-6 44 16,-6-2 82-16,0-1 53 0,0-1 82 15,0-4 138-15</inkml:trace>
  <inkml:trace contextRef="#ctx0" brushRef="#br0" timeOffset="9175.2057">23758 4590 179 0,'0'0'465'0,"0"0"43"15,0 0 26-15,0 3 6 0,-6 2-207 0,-1 1-148 16,1 6-80-16,-8 2-34 0,2 1-16 16,-1 0-8-16,-1 7-2 0,2-4-2 0,-8 4-3 15,0 4-11-15,7-4-9 0,-6 3-14 16,0 1-19-16,-1 0-13 0,0-1-11 16,7-3-7-16,-7 0-23 0,8-4-50 0,-1 1-82 15,0-5-132-15,0 1-109 0,7-5-53 16,-8 2-12-16,8-9 39 0,6 5 84 0</inkml:trace>
  <inkml:trace contextRef="#ctx0" brushRef="#br0" timeOffset="9490.363">23954 4561 252 0,'12'0'480'0,"-5"0"41"0,6 0 20 0,-6-4-11 0,13 4-236 16,-8-4-135-16,2 4-73 0,5-3-42 15,1 3-20-15,-2-4-13 0,2 4-1 0,0-4-8 16,6 4-5-16,-13 0-16 0,7 4-54 16,-7-4-89-16,-1 4-133 0,-4-1-125 0,-2 1-65 15,-6 0-20-15,0-1 33 0,-6 5 80 16</inkml:trace>
  <inkml:trace contextRef="#ctx0" brushRef="#br0" timeOffset="9627.848">24039 4648 124 0,'-14'9'467'0,"8"1"56"0,0-3 29 0,6 1 17 15,0-1-175-15,6-4-164 0,0 5-92 16,8-5-52-16,5 1-28 0,1 0-21 0,-2-1-27 16,9-3-27-16,-1 0-26 0,-6-3-113 15,6 3-213-15,-7-4-111 0,1 4-48 0,0-4-18 16,-14 1 3-16,7 3 101 0</inkml:trace>
  <inkml:trace contextRef="#ctx0" brushRef="#br0" timeOffset="10150.601">24494 4378 5 0,'7'0'391'0,"-1"0"53"0,1 0 29 0,5 0 19 16,2-5-134-16,-1 5-132 0,6 0-83 16,0 0-44-16,1-3-21 0,6 3-14 15,1 0-7-15,-8 3-8 0,7-3-8 0,-6 5-1 16,0 2 5-16,-1-3 9 0,-6 3 21 16,0 4 34-16,-7-1 46 0,-6 5 51 15,-6 0 39-15,-1 4 30 0,1 3 10 0,-14-4-18 16,8 4-29-16,-8 0-39 0,0-5-40 15,7 6-34-15,-7-2-28 0,8-2-19 0,-2 4-22 16,8-5-15-16,-1 0-13 0,1-4-10 16,6 5-7-16,6-5-21 0,1-2-55 0,6-1-111 15,6-4-116-15,1 0-82 0,6-3-77 16,1-4-126-16,5 0-152 0,-7-4 1 0,2 1 57 16,5-1 53-16,-12-3 59 0,6-1 131 15</inkml:trace>
  <inkml:trace contextRef="#ctx0" brushRef="#br0" timeOffset="10455.2017">25159 4447 260 0,'0'0'555'0,"-7"0"64"0,0 0 37 0,1 0 23 16,-7 4-249-16,-1 4-162 0,2 2-111 15,-1 1-52-15,0 4-26 0,0 3-16 0,7-3-7 16,-2 3-4-16,2 0 1 0,6 0 1 15,6-2-3-15,2 2 1 0,-2-7-6 0,7 0 0 16,7-4-11-16,-8 1-13 0,8-8-13 16,-1 0-9-16,-5-5-9 0,6 2-10 0,-2-8-17 15,-4 0-20-15,-1-3-34 0,-1-2-30 16,-4-1-30-16,-2-2-21 0,-6-6 0 16,6 2 8-16,-6-2 30 0,0 0 31 0,0 2 31 15,-6 1 25-15,6 4 14 0,-6 0 2 16,6 3-22-16,-8 4-53 0,2 7-71 0,0 1-116 15,-1 3-125-15,-6 0-57 0,0 7-6 16,7 0 37-16,-8 4 63 0</inkml:trace>
  <inkml:trace contextRef="#ctx0" brushRef="#br0" timeOffset="10923.9458">25302 4645 395 0,'7'3'493'0,"-1"-3"41"0,0 0 35 15,0 0-73-15,2-3-176 0,-8-1-76 16,6-3-26-16,0 0-1 0,1-1-8 16,-1 0-15-16,1-2-19 0,-7-1-39 0,7 0-39 15,5-1-55-15,-5 2-25 0,0-5-18 16,-1 5-22-16,0-2-14 0,8-2-9 0,-8 6 6 16,1-2-5-16,-1-1 1 0,0 3 7 15,-6 0 6-15,7 6 0 0,-7-3-1 16,7 2-4-16,-7-1-1 0,0 4 0 0,0 0 3 15,0 0 5-15,0 0 7 0,0 4 9 16,0-1 6-16,0 2 3 0,0-5 0 16,0 2-2-16,0 3 3 0,0-2-2 0,0-3 0 15,6 0 2-15,-6 4 2 0,6-4 1 16,1-4 2-16,0 4 2 0,-1-3 2 16,1-4 0-16,-1 2-1 0,1-2-2 0,-1 3-2 15,1-3-2-15,-1 3 0 0,0-2 1 16,2 1 1-16,-2 1-2 0,-6 4 0 0,0 0 8 15,0 0 21-15,0 4 20 0,0 4 31 16,0 3 32-16,-6 0 25 0,-2 4 14 0,2 3-8 16,-7 1-14-16,7-2-25 0,-1 2-26 15,1-1-27-15,6-3-21 0,-7 3-18 0,1-4-43 16,6-2-80-16,0 2-81 0,-7-3-58 16,7-4-40-16,0-2-57 0,0 2-97 15,7-7-115-15,-7 0-21 0,6-3 6 0,1-1 13 16,-7-4 45-16,6 1 125 0</inkml:trace>
  <inkml:trace contextRef="#ctx0" brushRef="#br0" timeOffset="11768.2624">25966 4151 57 0,'6'-12'413'0,"2"1"55"0,-2 8 27 0,0-5 19 16,-6 8-153-16,0 4-130 0,-6 7-83 0,0 3-40 15,-8 8 14-15,1 8 52 0,-7 4 67 16,-6 5 47-16,-6 5 33 0,-1 4 10 0,-6 6-27 15,1 6-64-15,-2-2-88 0,-5 5-82 16,6-1-71-16,-1 0-66 0,8-7-61 0,5 0-65 16,2-11-60-16,5 0-26 0,0-8-2 15,14-3 12-15,-7-7-10 0,13-5-30 16,-7-2-62-16,1-8-95 0,6 1-46 0,0-9-13 16,0-3 33-16,0-3 78 0</inkml:trace>
  <inkml:trace contextRef="#ctx0" brushRef="#br0" timeOffset="12144.2752">25940 4557 210 0,'13'-11'448'0,"6"0"46"15,-5 0 27-15,5 0-25 0,-6 4-180 0,0-4-120 16,1 4-77-16,-8 3-44 0,0 0-20 15,0 1-7-15,2-1-3 0,-8 0-2 16,6 4 11-16,-12 0 17 0,6 4 13 0,-8 0 5 16,-4-1 18-16,-2 5 26 0,-5-1 37 15,-1 1 13-15,8 2 5 0,-8-3 1 16,0 1-23-16,7 3-30 0,1-4-45 0,-2 4-31 16,8-4-24-16,0 1-15 0,6-1-5 15,0 4-4-15,6-3-5 0,7 3-1 0,6-1-3 16,1 1-1-16,-1 0-1 0,7 1-2 15,1-2 0-15,-7-2 0 0,-2 3 1 0,-4-1 1 16,-1 1 4-16,0-3 8 0,-13-1 3 16,0 4 3-16,0-4-13 0,-13 1-60 0,0-1-87 15,-13 1-85-15,0-1-59 0,-1-3-74 16,-5-1-148-16,-1 1-124 0,1 0-11 16,-7-1 28-16,13 1 25 0,-7-4 59 0</inkml:trace>
  <inkml:trace contextRef="#ctx0" brushRef="#br0" timeOffset="14062.1868">27523 4278 62 0,'6'8'386'0,"1"2"48"0,-7-2 34 16,6 3 22-16,1-3-171 0,-1 3-112 0,1 0-60 15,-1-4-41-15,8 0-25 0,-8 1-17 16,7-2-12-16,-7-1-8 0,8-1-9 0,-2-1-5 16,2 1-3-16,-2-4-1 0,8-4-3 15,-7 1-4-15,7-1-3 0,-1-4-1 16,1-3-7-16,-1 0-1 0,-6-1-6 0,7-1-3 16,-1-1-9-16,-6-9-7 0,0 4-8 15,1-6-31-15,-2-1-56 0,8 1-78 0,-7-1-95 16,-7 0-129-16,8 1-63 0,-2-1-7 15,-5 8 38-15,0 0 70 0</inkml:trace>
  <inkml:trace contextRef="#ctx0" brushRef="#br0" timeOffset="14317.8528">27777 4378 26 0,'6'7'420'0,"-6"0"60"16,0-3 32-16,6 3 20 0,-6-3-136 0,0 3-151 16,0 0-93-16,0 1-52 0,-6 3-16 15,6 3-8-15,-6-2-10 0,6 6-5 16,-7-4-11-16,0 5-9 0,1-4-14 0,0 3-13 16,-1-1-10-16,1 2-20 0,6-1-16 15,-7 1-14-15,0-1-17 0,1 4-51 0,0-3-92 16,6-1-145-16,-7 0-104 0,0-2-50 0,7 1-16 15,0-7 34-15,0 2 87 0</inkml:trace>
  <inkml:trace contextRef="#ctx0" brushRef="#br0" timeOffset="14569.1737">28227 4495 239 0,'6'-7'531'0,"0"3"69"15,0 4 35-15,1-4 20 0,0 4-249 16,-1-3-152-16,7 3-111 0,7 0-68 0,-1 0-36 16,1 0-19-16,0 0-14 0,6 3-23 15,-7-3-35-15,1 4-32 0,-2 0-27 0,-4-4-66 16,-1 7-121-16,0-4-158 0,-6 2-59 15,-7-2-20-15,-7 0 1 0,1 5 52 0</inkml:trace>
  <inkml:trace contextRef="#ctx0" brushRef="#br0" timeOffset="14693.8467">28304 4579 150 0,'-6'11'459'0,"-8"-8"48"0,14 5 24 0,0 0 14 0,0-1-205 16,8-4-154-16,4 1-84 0,8 0-47 15,-1-1-25-15,7-3-16 0,0 0-22 16,1 0-63-16,5 0-120 0,1 0-175 0,-7-3-91 15,0-1-46-15,-7 0-14 0,7 1 46 16</inkml:trace>
  <inkml:trace contextRef="#ctx0" brushRef="#br0" timeOffset="14901.6102">29060 4293 241 0,'13'-7'507'15,"-7"-1"47"-15,0 5 26 0,2 3 12 16,-2 0-253-16,-6 3-149 0,0 1-86 0,0 7-47 16,0 5-24-16,0-2-13 0,-6 4-10 15,-2 0-6-15,-4 8-15 0,5-1-17 0,-12 5-18 16,6-1-81-16,-7 0-155 0,0 5-154 16,1-5-71-16,-1 3-27 0,1-9-5 15,6 2 66-15</inkml:trace>
  <inkml:trace contextRef="#ctx0" brushRef="#br0" timeOffset="15361.8543">29314 4740 92 0,'0'-6'440'0,"6"-2"52"0,0 0 31 15,1 1 16-15,0-1-178 0,-1-3-147 16,1 1-94-16,-1-5-48 0,8 5-28 0,-8-6-13 16,0 5-9-16,8-3-7 0,-8-1-3 15,7 0-4-15,-7 5-5 0,1-5-5 0,6 4 1 16,-7 3 1-16,0-2-2 0,2 6 0 16,-8-4 3-16,6 8 1 0,-6-3-1 15,0 6 1-15,0-3 0 0,0 8 2 0,-6-1 1 16,6 4 1-16,-8 0 0 0,8-1 0 15,-6 5-2-15,0-4-2 0,6 0-4 0,-6 1-3 16,12-1-4-16,-6-4 0 0,6 0-2 16,0-3-3-16,8-1-3 0,-1-3-3 15,0 0 1-15,6-3-1 0,1-4 0 16,0-1 4-16,-1 5 7 0,1-8 8 0,0 4 7 16,-8 2 7-16,8-1 5 0,-1 1 8 0,-5 5 16 15,-2 0 28-15,2 5 28 0,-1 1 55 16,-7 6 43-16,0-1 20 0,1 3-2 15,0 5-21-15,-7-5-29 0,6 4-95 0,-6 4-133 16,0-2-90-16,6-6-77 0,-6 4-156 16,7-3-204-16,-7-1-70 0,7-3 28 0,-7-4 33 15,0 1 44-15,0-5 140 0</inkml:trace>
  <inkml:trace contextRef="#ctx0" brushRef="#br0" timeOffset="17509.7281">27913 6667 221 0,'14'-11'493'0,"-8"-3"91"0,7 3 92 0,-13-4 51 16,7 8-231-16,-7 0-129 0,-7 2-74 16,0 2-55-16,1 6-47 0,-7 2 6 15,0 4 20-15,-6 11 13 0,-1-3 1 0,0 10-25 16,1-2-42-16,-1 4-51 0,0 5-43 15,8-2-29-15,-2 1-20 0,8 4-23 0,6-4-42 16,6 0-59-16,1-4-54 0,6 0-63 16,7-7-76-16,6 1-59 0,-1-8-14 0,2-5 15 15,-1-2-37-15,0-8-78 0,0 0-85 16,-7-4-18-16,-5 0 6 0,-8-6 15 0,-12 2 73 16</inkml:trace>
  <inkml:trace contextRef="#ctx0" brushRef="#br0" timeOffset="17657.3363">27653 6916 206 0,'-14'0'475'0,"2"0"42"0,-1-3 21 0,13 3 14 16,0 0-243-16,7-4-142 0,11 4-79 15,-4-3-41-15,12 3-20 0,7-4-16 0,-1 0-4 16,7 0-10-16,-6 1-19 0,5-2-76 16,-4 3-133-16,-2-3-155 0,1 5-84 0,-1-3-39 15,-5-1-6-15,-9 4 63 0</inkml:trace>
  <inkml:trace contextRef="#ctx0" brushRef="#br0" timeOffset="17839.9924">28395 6781 247 0,'0'0'524'0,"0"-3"55"0,0-2 28 0,0 5 15 15,-6-4-254-15,12 1-158 0,-6 0-111 16,7-1-71-16,-1 0-43 0,8-3-31 15,4 3-36-15,2-4-110 0,7 6-180 0,-8-3-101 16,0 2-49-16,1 3-15 0,-7 0 9 16,-6 0 98-16</inkml:trace>
  <inkml:trace contextRef="#ctx0" brushRef="#br0" timeOffset="17981.5366">28369 6898 296 0,'-6'15'609'0,"6"-8"72"0,0 1 41 0,0-5 21 0,6 1-254 15,0-1-199-15,8-3-171 0,5 0-138 16,1 0-93-16,0-3-127 0,-1-1-232 16,1 4-135-16,-8-8-41 0,8 5 28 0,-14-1 32 15,8 1 94-15</inkml:trace>
  <inkml:trace contextRef="#ctx0" brushRef="#br0" timeOffset="18276.29">28943 6539 300 0,'6'-7'460'0,"7"-1"38"0,0 5 18 0,0-1-63 16,0 0-178-16,6 1-117 0,1 3-63 15,0 0-29-15,5 3-16 0,2 1-8 0,-1 0-8 16,0 3-5-16,-6 4-3 0,-1 0-5 16,1 0-2-16,-8 3-4 0,-4 2-3 15,-8-2-6-15,-8 4-12 0,2 1-13 16,-7-1-33-16,-7-3-100 0,-6 7-158 0,-6-1-128 16,-1 2-60-16,-6-1-26 0,1 0 12 0,4-1 89 15</inkml:trace>
  <inkml:trace contextRef="#ctx0" brushRef="#br0" timeOffset="18411.9284">28904 7022 427 0,'12'8'794'0,"1"-2"114"0,1-1 60 0,-2-2 30 15,-5 2-260-15,0-1-297 0,-7-4-208 16,6 0-160-16,0 0-217 0,-6-4-173 0,7 4-267 16,-7-5-213-16,0 2-109 0,0-2-12 15,-7-1 131-15,1 2 123 0,0-3 243 16</inkml:trace>
  <inkml:trace contextRef="#ctx0" brushRef="#br0" timeOffset="26532.2591">27359 5103 206 0,'0'-11'477'0,"0"0"48"16,0 0 33-16,0 0 28 0,0 4-234 0,0-1-134 16,8 5-77-16,-8-2-29 0,0 3 10 15,6 4 29-15,-6 6 60 0,6 0 59 0,1 6 41 16,-7 5 15-16,6 3-14 0,-6 3-40 16,0 4-68-16,0 5-61 0,0-1-44 15,0-1-31-15,0 1-25 0,7-3-15 0,0-5-5 16,5-3-6-16,2 0-3 0,-2-7 0 15,2-5-2-15,5-2-1 0,1-4 0 0,6-8-4 16,0 1-1-16,-1-8-4 0,2-4-5 16,-1-3-15-16,0-4-29 0,0-4-51 0,0 0-109 15,-7-6-108-15,1 2-73 0,6-3-33 16,-7 0-22-16,-5 0-18 0,5 4 29 0,-6 0 2 16,-6 3-65-16,-1 8-29 0,0 3 10 15,2 0 47-15,-8 8 71 0</inkml:trace>
  <inkml:trace contextRef="#ctx0" brushRef="#br0" timeOffset="26799.5428">27900 5249 133 0,'0'4'455'16,"7"-4"50"-16,-7 0 26 0,0 4 15 15,0-4-198-15,0 3-149 0,6 1-87 0,-6-1-45 16,0 5-21-16,0-1-13 0,0 1-6 16,0-1-9-16,0 5-4 0,-6-5-4 0,6 4-5 15,0 3-2-15,-7-2-2 0,7 2 3 16,-6-3-2-16,6 3-2 0,-6-3-2 0,6 3-5 16,-7-2-12-16,7-1-26 0,-7-3-83 15,7-2-142-15,0 1-145 0,-6 1-71 16,6-4-32-16,0 0 4 0,6-4 72 0</inkml:trace>
  <inkml:trace contextRef="#ctx0" brushRef="#br0" timeOffset="27092.7948">28174 5267 312 0,'0'-3'479'0,"6"3"39"0,-6-4 20 0,0 4-55 16,7 4-197-16,-7-4-127 0,0 3-68 16,0 5-38-16,0-1-18 0,0 1-14 0,0 3-10 15,0-3-6-15,0 2-1 0,0 1-6 16,0 0-7-16,0 1-5 0,6-2-17 0,-6-3-47 15,0 1-70-15,0-5-99 0,7 1-143 16,-7-4-76-16,7 0-25 0,-1 0 23 16,-6-4 57-16</inkml:trace>
  <inkml:trace contextRef="#ctx0" brushRef="#br0" timeOffset="27256.3575">28292 5334 35 0,'0'4'398'0,"0"-1"64"0,0 4 39 15,0 4 23-15,-8 0-155 0,2 4-126 16,-7 3-90-16,7 1-61 0,-14-1-38 15,8 3-19-15,-2 2-14 0,-6-1-8 0,1 4-6 16,-7-1-2-16,0 2-6 0,0-2-5 16,-1-3-6-16,8 3-8 0,-1-7-19 0,2 0-41 15,-2-6-55-15,6-1-77 0,8 0-127 0,-1-8-88 16,1 2-33-16,6-5 12 0,0-5 44 16</inkml:trace>
  <inkml:trace contextRef="#ctx0" brushRef="#br0" timeOffset="27553.1097">28643 5345 125 0,'6'-4'466'0,"-6"1"72"0,6 3 45 16,-6-4 29-16,8 0-175 0,-2 1-144 15,0 3-75-15,8-4-42 0,-1 0-25 0,6 4-18 16,0-3-17-16,1-2-35 0,6 3-63 16,-7-3-81-16,1 5-62 0,0 0-57 0,-1-3-107 15,-5 6-158-15,-8-3-100 0,0 0-21 16,-12 5 2-16,6-3 26 0,-14 3 94 0</inkml:trace>
  <inkml:trace contextRef="#ctx0" brushRef="#br0" timeOffset="27675.761">28695 5392 134 0,'-6'8'444'15,"-1"-1"48"-15,7 0 27 0,0-4 16 0,7 2-203 16,-1-2-142-16,13 1-81 0,-5-4-45 16,-2 3-34-16,8-6-47 0,6 3-85 15,-7-4-135-15,-5 4-149 0,5-3-82 0,-6 3-34 16,6-5 8-16,-5 5 65 0</inkml:trace>
  <inkml:trace contextRef="#ctx0" brushRef="#br0" timeOffset="27958.5122">29366 5282 51 0,'7'0'448'15,"-1"0"61"-15,0 0 32 0,-6 4 23 0,0 0-134 16,-6-1-170-16,0 8-95 0,-8-4-45 15,8 5-23-15,-1 3-15 0,1-5-14 16,-1 1-14-16,0 4-14 0,7-4-22 0,7 0-17 16,-7 0-12-16,13-4-10 0,0 1-7 15,1-8-2-15,4 0 4 0,-4-5 5 0,5-1 6 16,1-5 5-16,0 0 4 0,-8 0 3 0,2-4 1 16,-1-3-4-16,-13 3-4 0,6-4-5 15,-12 1-8-15,6 4-6 0,-13-1-6 16,-1 4-1-16,2 0-4 0,-8 7-14 0,0 1-60 15,1 3-121-15,-1 3-160 0,1 5-81 16,-1 3-39-16,0 4-6 0,8 3 54 16</inkml:trace>
  <inkml:trace contextRef="#ctx0" brushRef="#br0" timeOffset="28753.9072">27842 6011 310 0,'6'-7'435'0,"-6"3"47"16,0-7 30-16,-6 4-101 0,6 0-127 16,-7-1-96-16,1 1-63 0,-1 0-41 15,-6 0-24-15,1-1-11 0,-2 5-4 0,-6 3 9 16,-5 0 13-16,5 3 9 0,-6 1 4 15,0 3 3-15,-1 4-5 0,2 4-15 16,-1-1-15-16,0 1-15 0,13 0-8 0,0 2-9 16,0-1-8-16,13 2-9 0,0-7-13 15,6 4-15-15,7-4-12 0,0-4-11 0,6 1-8 16,8-5 1-16,-1-3 7 0,0-3 8 16,0-2 9-16,0 2 10 0,-7-1 6 0,1 1 4 15,-1-1 2-15,1 0 6 0,-6 8 4 16,-2 0 4-16,1 3 12 0,-6 4 11 0,-1 4 10 15,1 6 9-15,-1 2 5 0,-6 2 0 16,0 1-7-16,-6 6-8 0,6-2-7 0,-7 3-12 16,-6-3-6-16,7-1-3 0,-1-4-4 15,1-3-2-15,-8-4 0 0,8-3 1 0,0-3 2 16,-8-2 2-16,8-6-2 0,0-1-8 16,-1-6-7-16,1-4-7 0,-1-4-10 15,0-7-8-15,7-1-6 0,0-4 0 0,0-2-4 16,7 0 0-16,6-4 2 0,0 2 4 15,7-2 3-15,0 4 8 0,5-1 6 16,1 4 4-16,7-1 1 0,-1 6-3 0,1 2-15 16,-7 1-31-16,6-1-55 0,-6 4-84 0,1 4-142 15,-1-1-91-15,-7 5-35 0,-6-5 5 16,7 5 44-16,-7-1 78 16</inkml:trace>
  <inkml:trace contextRef="#ctx0" brushRef="#br0" timeOffset="28956.361">28395 6056 291 0,'13'-4'479'0,"1"0"41"16,-2 0 24-16,-6-4-33 0,8 6-196 0,-1-6-114 16,0 4-59-16,0 1-34 0,0-1-20 15,0-2-18-15,-7 1-33 0,8 1-41 0,-8 4-35 16,1-3-29-16,-1 3-60 0,-6 0-95 15,7 0-142-15,-14 3-100 0,1-3-45 16,-1 4-12-16,-6 1 39 0,-6-3 83 0</inkml:trace>
  <inkml:trace contextRef="#ctx0" brushRef="#br0" timeOffset="29095.9887">28292 6114 179 0,'0'11'463'0,"0"-4"47"0,12-3 27 15,1 3 7-15,7-3-209 0,0-4-146 0,6 0-81 16,6 0-44-16,1 0-26 0,-1-4-17 15,-6 4-17-15,7-3-19 0,-7-1-68 16,-1 0-127-16,2 1-171 0,-7-1-88 0,-2 4-43 16,-4-3-12-16,-8-2 49 0</inkml:trace>
  <inkml:trace contextRef="#ctx0" brushRef="#br0" timeOffset="29350.3064">29014 5923 200 0,'14'-10'476'0,"-2"2"47"0,-5 1 27 15,6 0 13-15,-13 2-236 0,6 3-139 16,-6 2-66-16,0 2-18 0,0 6-4 0,-6 0-1 16,-1 6-1-16,1 1-4 0,-1 3-15 15,-5 5-25-15,4 2-27 0,-4-3-36 16,-2 7-38-16,8-4-29 0,-1 1-20 0,-5-3-15 15,12-2-6-15,0-3 3 0,0-2-19 16,0-7-65-16,6 3-112 0,-6-4-116 0,6-5-57 16,1 1-16-16,-1-8 30 0,1 4 80 15</inkml:trace>
  <inkml:trace contextRef="#ctx0" brushRef="#br0" timeOffset="29689.4005">29366 5916 251 0,'0'-3'440'0,"-7"3"49"16,1 0 31-16,-1 7-60 0,1 4-159 15,-8 0-110-15,2 3-72 0,-2 5-44 0,2 3-29 16,-1 0-12-16,-1 0-10 0,8 0-6 15,0 0-2-15,6-4-4 0,0 1 2 16,12-5-1-16,-5 0 7 0,13-5 9 0,0-7 7 16,-2 3 7-16,2-10 1 0,7-2 0 15,-1 0-6-15,-7-8-4 0,1 0-6 16,-2 1-3-16,-4-8-11 0,-8 4-23 0,1-9-26 16,-7 6-23-16,7-8-15 0,-7 7-22 15,-7-4-31-15,7 8-21 0,-7 0-28 0,-5 2-69 16,4 9-117-16,2 4-78 0,-6 3-15 15,5 3 13-15,0 9 37 0</inkml:trace>
  <inkml:trace contextRef="#ctx0" brushRef="#br0" timeOffset="30155.136">29756 6161 193 0,'7'-7'468'0,"0"0"43"0,-1 0 25 16,1-1 15-16,-7-2-235 0,6 2-144 16,0-3-77-16,1 4-43 0,0-4-23 0,-1-1-15 15,0 6-9-15,2-5-7 0,-2-1-7 16,0 4-4-16,1-2-7 0,-1-1-8 0,1 0-3 16,-1 0-2-16,1 0-1 0,-7 4 6 15,6-4 7-15,0 7 9 0,-6-3 8 16,0 3 6-16,8 4 9 0,-8 0 2 0,-8 0 5 15,8 7 1-15,0-3-1 0,-6 3 1 16,6 1-5-16,-6 3-7 0,6-4-2 16,0 4-2-16,0-4 0 0,0 1-2 0,0-1 1 15,0-3 5-15,6 0 0 0,0-4-1 16,2 0 2-16,4-4-2 0,2 0 1 0,-2-3-4 16,1-1-1-16,1 1-1 0,5-4-1 15,1-4-2-15,-8 4-1 0,8 0 2 0,0-3 2 16,-1 3 1-16,1 3 3 0,0 1 2 15,-8 4 0-15,1-1 0 0,0 0 3 16,-6 8 4-16,-1 0 11 0,1 3 7 0,0 1 3 16,-7 2 3-16,0 5-3 0,0-1-11 15,-7 1-24-15,7 0-23 0,-7 3-26 0,7-3-69 16,-6-4-107-16,6 4-148 0,-7-4-93 16,7-5-40-16,0-1-6 0,7-2 50 15,-1-3 95-15</inkml:trace>
  <inkml:trace contextRef="#ctx0" brushRef="#br0" timeOffset="30362.5662">30636 5627 182 0,'6'7'465'16,"1"7"50"-16,-14 1 28 0,1 7 18 0,-8 8-220 15,2-1-133-15,-14 5-66 0,-1 2-37 16,1 4-19-16,-6 0-13 0,-7 4-15 0,6 0-35 15,1 0-40-15,-1-3-35 0,1 2-54 16,12-3-67-16,-6-4-53 0,13-2-26 16,1-8-50-16,4 0-104 0,2-8-31 0,6-4 21 15,6-7 33-15,2-2 33 0</inkml:trace>
  <inkml:trace contextRef="#ctx0" brushRef="#br0" timeOffset="30659.7712">30695 6019 3 0,'12'-8'429'0,"-5"6"60"0,-7-7 31 0,0 6 18 16,0-1-116-16,-7 0-186 0,1 4-109 15,0-3-56-15,-8 3-28 0,8 0-17 0,-7 3-10 16,0 1-4-16,0 0-5 0,7 3-4 0,-8 0-3 16,8-3 1-16,0 3-1 0,6 5-2 15,0-5 2-15,0 0-1 0,6 1 4 0,0 3 1 16,0 0 1-16,8-1 1 0,-8 1-1 0,7 0 1 15,-6 4 0-15,6-4 7 0,-7 3 9 16,-6 2 15-16,6-2 24 0,-6-3 23 16,8 4 17-16,-16-1 8 0,8 1 3 0,-6 0-8 15,6-4-19-15,-12 3-24 0,5-3-37 0,-6 4-53 16,6-5-55-16,-5-2-41 0,-2 3-84 16,2-7-150-16,-2 3-148 0,8-7-51 0,-7 3-7 15,-1-3 9-15,8-3 65 0</inkml:trace>
  <inkml:trace contextRef="#ctx0" brushRef="#br0" timeOffset="31011.3737">30968 5865 140 0,'13'-4'484'0,"0"0"85"0,0 1 55 0,0-1 51 0,-7 1-135 16,1-2-79-16,6 5-24 0,-7 0-18 15,8 0-11-15,-1-3-22 0,0 3-53 0,0 3-83 16,-1-3-78-16,2 5-68 0,-8-2-44 0,7 1-26 16,-6 3-19-16,-1-3-10 0,1 3-5 15,-1 5-1-15,1-5-2 0,-7 0-1 0,7 4 0 16,-7-4 3-16,0 5-3 0,-7-5 1 0,0 4 1 16,1-4 2-16,-7 4 2 0,0-3 0 15,0-2 0-15,-7 5-1 0,7-3 0 0,0 4-1 16,0-6-2-16,7 1-1 0,-8 1 2 15,8-2 0-15,0 2 1 0,6 0 1 16,0-4 2-16,0 3 1 0,6-3 1 0,0 2-7 16,8-1-19-16,-1-2-58 0,6-3-138 0,0 4-140 15,1-4-94-15,0 0-145 0,6 0-184 16,-7-4-76-16,1 4 62 0,-7-3 102 0,7-2 73 16,-1 2 141-16</inkml:trace>
  <inkml:trace contextRef="#ctx0" brushRef="#br0" timeOffset="31675.4554">31697 5718 193 0,'6'4'419'15,"-6"0"49"-15,8-1 34 0,-8 4-30 16,6 1-156-16,-6 3-105 0,0 4-51 0,0 3-24 16,0 0-6-16,-6 4-5 0,-2 4-2 15,2 4-3-15,0-5 3 0,-7 4 13 0,6 0 17 16,1 1 36-16,-1-1 25 0,1-3 20 0,0 0 11 16,6-1-14-16,-8-3-28 0,8 0-42 15,0 0-35-15,-6-5-30 0,6 3-30 0,0-3-22 16,0-1-16-16,6 2-10 0,-6-3-8 15,0-5-2-15,8 5-4 0,-8-3-8 0,0-2-13 16,6-2-17-16,-6-1-25 0,0 0-31 16,6-4-36-16,-6 1-64 0,0 1-66 0,0-5-47 15,0 0-25-15,0-5 0 0,0 1 19 0,0 1 53 16,0-4 63-16,0 0 54 0,7-1 34 16,-1 0 23-16,1 1 15 0,0-4 13 15,-1 4 15-15,6 0 20 0,-4-5 26 0,4 6 17 16,-5-5 14-16,6 3 6 0,-6-3 5 15,5 3-3-15,2-2-10 0,-2 3-2 0,2-5-2 16,-1 2 6-16,-1-2 0 0,2 6 0 0,-2-6 1 16,2 1-4-16,-1 0-1 0,0 4-3 15,-7-1 1-15,1 1-1 0,-1 4-5 0,0-1-5 16,-6 0 2-16,8 4 10 0,-16 8 39 0,8-1 49 16,-6 4 55-16,0 4 46 0,-7 4 34 15,0-1 17-15,-6 3-16 0,-1 1-34 0,0 4-43 16,1 0-39-16,-1-5-34 0,0 5-31 0,1-4-28 15,-1 0-16-15,0-4-12 0,2 1-6 16,-2-5-4-16,7 1-1 0,-7-4-1 0,8-4 0 16,-2-3 0-16,1-1 0 0,0-3-1 15,0-3-1-15,7-4-8 0,-8-1-18 0,8-3-27 16,0-3-48-16,-1-5-92 0,1-2-110 16,-1-2-71-16,0-2-51 0,1-1-93 0,6 1-126 15,0-1-44-15,0 3 41 0,0 6 38 16,0-5 46-16,0 7 109 0</inkml:trace>
  <inkml:trace contextRef="#ctx0" brushRef="#br0" timeOffset="32552.377">30531 4396 141 0,'0'-11'450'0,"8"-1"51"16,-8 6 32-16,6-2 20 0,-6 1-202 15,0 3-133-15,0-3-81 0,0 2-49 0,0 5-28 16,0 0-3-16,0 5 12 0,0 2 14 0,0 1 22 16,0 3 31-16,-6 7 36 0,6 0 16 15,0 5-6-15,-8-2-13 0,8 9-25 0,-6-4-28 16,6 3-33-16,0 0-31 0,0-4-19 16,-6 5-8-16,6-5-6 0,0-3-7 0,6 0-8 15,-6-4-25-15,0 1-33 0,0-1-45 16,0-7-53-16,0-1-45 0,0-1-30 0,0-2-1 15,0-3 16-15,0-1 32 0,0-3 45 16,6-3 36-16,2-5 21 0,-2 1-9 0,0-4-25 16,0-4-34-16,1 1-32 0,6-5-18 0,0 1-2 15,-7 0 29-15,14 0 48 0,-6-5 55 16,-2 9 67-16,1-1 59 0,1 4 44 0,-8 0 31 16,6 4 23-16,-4 2 10 0,-2 5-11 15,0 0-19-15,-6 9-13 0,7 1-15 0,-7 2-14 16,-7 1-8-16,7 6-4 0,-6-4-6 15,6 3-2-15,-6 1-3 0,-2-4-8 0,2-1-6 16,0 1 3-16,0-1 8 0,-8-3 2 0,8-3-2 16,-7-1-2-16,-1 0-1 0,2-3-13 15,-2 0-14-15,2-4-11 0,-1-4-9 0,-1 0-3 16,2 1-5-16,-8-6-12 0,7-1-34 16,7 3-57-16,-8-3-44 0,2-6-46 0,12 1-102 15,-8 1-146-15,2-1-120 0,6-2-24 16,0 1 3-16,6-2 19 0,2 4 92 15</inkml:trace>
  <inkml:trace contextRef="#ctx0" brushRef="#br0" timeOffset="38158.0392">8876 4576 232 0,'26'-15'491'0,"-6"4"45"0,-7 3 27 0,1 5 30 16,-8 3-219-16,0 11-83 0,-12 6 10 0,0 14 33 15,-8 9 31-15,-12 11 19 0,0 8-8 16,-7 10-36-16,-6 12-78 0,0-1-60 0,1 8-50 15,5 5-40-15,0-3-34 0,7 2-22 16,6-4-15-16,14-7-13 0,6-7-7 0,13-13-4 16,13-9-3-16,13-8-6 0,7-12-14 15,5-10-33-15,8-7-67 0,6-11-147 0,-6-8-135 16,-1-7-102-16,-5-4-138 0,-1-3-180 16,-19-4-55-16,-1 4 83 0,-19-4 100 15,-7 0 88-15,-18 0 141 0</inkml:trace>
  <inkml:trace contextRef="#ctx0" brushRef="#br0" timeOffset="38310.6308">8519 5411 460 0,'0'0'726'0,"0"-4"83"0,12 0 44 0,14-3 24 16,13 0-313-16,14-4-236 0,12 0-152 0,6-3-89 16,8-5-82-16,6 1-109 0,-2-1-105 0,9 1-66 15,-7-1-92-15,-14 5-154 0,1-1-137 16,-13 4-8-16,-8 4 41 0,-11 3 33 15,-7 4 73-15</inkml:trace>
  <inkml:trace contextRef="#ctx0" brushRef="#br0" timeOffset="38495.6856">9592 5217 364 0,'8'0'743'0,"4"-4"118"16,-5 0 64-16,6 1 34 0,6-1-237 0,1-3-257 15,6-2-198-15,0 3-115 0,7-1-66 16,-1-1-59-16,1 2-113 0,-7 6-149 0,-7-5-107 16,7 5-106-16,-12 5-202 0,-2 5-143 15,-5 1-5-15,-7 4 86 0,-7-1 72 16,1 8 89-16</inkml:trace>
  <inkml:trace contextRef="#ctx0" brushRef="#br0" timeOffset="38634.3124">9716 5436 348 0,'-6'12'779'0,"6"-6"133"0,0-1 69 15,13-3 40-15,0-2-210 0,13-2-292 16,0-6-226-16,13 0-127 0,-6 1-81 16,13-4-78-16,-1 0-156 0,-6-3-164 0,7 3-120 15,-7 0-198-15,-7 0-198 0,1 0-73 16,-7 8 69-16,-6-2 117 0,-8 2 93 16,2 3 187-16</inkml:trace>
  <inkml:trace contextRef="#ctx0" brushRef="#br0" timeOffset="39180.0748">10413 5246 171 0,'20'-15'516'0,"-1"1"101"0,1-1 83 0,6-1 96 15,0-1-128-15,1 2-103 0,-2 0-77 0,1 1-74 16,0 6-66-16,1 1-94 0,-8 7-76 16,-6 4-53-16,0 7-29 0,0 7-16 0,-13 12-6 15,0 3 2-15,-13 10-10 0,6 12-15 0,-12 4-16 16,0 10-11-16,-1 9-10 16,7-2-6-16,-7 5-2 0,7-4-4 0,7-4 1 15,6-6-1-15,6-5-2 0,7-8-2 0,1-2-3 16,5-12-2-16,13-7-3 0,-6-8 0 15,7-9 2-15,7-10 3 0,-8-9 3 0,7-5 3 16,0-13 3-16,0-5 1 0,-7-7-1 16,2-7-1-16,-9-8 0 0,1-7-9 15,-6-11-8-15,-8-11-18 0,2-11-30 0,-14-8-59 16,0-9-103-16,0-9-98 0,-7-11-59 0,0-6-15 16,-5 2 13-16,-2-2 53 0,8 6 129 15,-7 1 182-15,0 10 154 0,6 11 98 16,1 8 76-16,6 15 50 0,-6 10 6 0,12 12-60 15,0 6-75-15,14 8-54 0,7 7-47 0,11 5-32 16,21 3-19-16,12 3-5 0,27 3 4 16,19 1 16-16,27 1 7 0,25-2 1 0,20 5 0 15,19 1-9-15,13 2-16 0,8 1-33 0,5 1-16 16,-6 6-26-16,-13 0-41 0,-20 3-56 16,-6 1-75-16,-25-1-194 0,-22 0-160 15,-4 4-208-15,-28-3-206 0,-13-1-76 16,-18 1 7-16,-14-2 164 0,-19-2 139 0,-21 4 211 15</inkml:trace>
  <inkml:trace contextRef="#ctx0" brushRef="#br0" timeOffset="39727.6088">11997 4491 246 0,'6'-3'527'15,"0"-5"72"-15,7-3 37 0,7 3 33 0,6-2-210 16,0 2-88-16,7 1-69 0,5 3-44 15,9 4-23-15,-9 0-15 0,1 4-29 16,-6 7-37-16,-7 3-10 0,-6 5 4 0,-14 7 17 16,-6 10 4-16,-6 1-7 0,-20 11-18 15,-1 3-22-15,-11 5-26 0,-9 2-23 0,9 0-14 16,-15-3-9-16,14 0-2 0,-7-8 0 16,14 1 1-16,7-7 5 0,5-9 5 0,6-1 2 15,14-10 0-15,14-3-4 0,6-7-4 16,18-7-19-16,7-4-28 0,8-7-34 0,12-8-43 15,0-3-78-15,0-4-193 0,0-4-143 16,1 0-214-16,-8-3-204 0,-12-5-86 0,-1 5 11 16,-5 0 155-16,-8 0 132 0,-6 0 218 15</inkml:trace>
  <inkml:trace contextRef="#ctx0" brushRef="#br0" timeOffset="40011.8491">12784 4323 423 0,'0'0'492'0,"0"0"37"0,0 3 34 0,-6 7-73 16,6 6-173-16,0 2-83 0,6 4-30 15,0 0 11-15,8 4 30 0,-1 0 26 0,6-4 27 16,14-4 24-16,-1-4 22 0,1-2-11 0,12-5-40 15,-5-7-49-15,5-7-55 0,7-5-50 16,-6-2-50-16,-7-8-40 0,0-1-27 0,0-6-38 16,-7 4-59-16,-5-9-140 0,-7 2-162 15,-8 0-101-15,2-6-136 0,-8 5-162 16,-6 4-99-16,0 4 55 0,-6 6 117 0,-8 0 79 16,2 9 128-16</inkml:trace>
  <inkml:trace contextRef="#ctx0" brushRef="#br0" timeOffset="40158.4562">13129 4367 224 0,'-13'40'518'0,"7"7"155"0,-1 2 145 0,7-2 107 0,-6 1-184 16,6-1-103-16,0-3-92 0,6 3-141 0,-6-2-137 15,0-2-108-15,0-2-84 0,0-1-104 16,0-3-171-16,-6-1-155 0,-1-3-137 16,1 0-261-16,0-4-143 0,-2 1-24 0,2 3 104 15,-7-4 116-15,0 1 120 0</inkml:trace>
  <inkml:trace contextRef="#ctx0" brushRef="#br0" timeOffset="40425.7411">11853 5718 404 0,'-33'-3'727'0,"20"-5"102"16,13-7 60-16,13 1 46 0,14-4-243 0,18-4-231 15,26 0-153-15,20-4-88 0,27-3-50 16,12 3-38-16,20-3-50 0,6 0-49 0,0 3-101 16,1 4-163-16,0 0-132 0,-15 0-174 15,-4 4-247-15,-15-1-112 0,-13 5 9 0,-11 3 111 16,-28 4 101-16,-12 2 158 0</inkml:trace>
  <inkml:trace contextRef="#ctx0" brushRef="#br0" timeOffset="41268.49">12928 5810 247 0,'-7'-11'478'0,"0"0"45"0,-6 1 28 16,0 2 10-16,-6 4-219 0,-7 1-110 0,0 3-48 16,-7 3-26-16,1 4-13 0,-1 4-20 15,-6 4-24-15,7 3-26 0,-1 4-24 16,1 0-18-16,5 1-14 0,1-2-10 0,13 2-15 16,0-5-20-16,7 0-20 0,12-4-12 15,0-3-5-15,14-3-1 0,13-8 11 0,-1-4 18 16,13-3 15-16,2-7 11 0,5-2 4 15,-1-2 8-15,2 3 13 0,-8 5 9 16,1-1 27-16,-1 7 79 0,-11 8 139 0,-2 3 97 16,-13 12 53-16,1 9 31 0,-1 9-3 15,-12 11-65-15,-1 3-126 0,-12 7-96 0,-7 5-63 16,-6 3-38-16,-1-4-23 0,-13 4-14 16,1-7-9-16,-7-1-8 0,6-7 0 15,0-10-1-15,0-1 2 0,1-11 1 0,7-7 2 16,5-7 2-16,0-11-5 0,1-8-6 0,5-7-4 15,8-11-4-15,6-7-4 0,13-12-1 16,0-6 3-16,20-4 1 0,6-4 1 16,13-4-8-16,7 0-12 0,6 1-26 0,6 3-65 15,-6 4-196-15,0 3-152 0,1 8-224 0,-15 0-214 16,-4 6-93-16,-15 1 2 0,-6 8 164 16,-13 3 137-16,-7 0 224 0</inkml:trace>
  <inkml:trace contextRef="#ctx0" brushRef="#br0" timeOffset="45045.1498">2963 4798 68 0,'6'5'472'0,"-6"-2"67"16,0 4 37-16,7-3 18 0,-14 11-130 15,7 0-168-15,0 10-106 0,-6 5-57 16,6 2-29-16,0 1-16 0,0 4-23 0,0 0-25 16,6 0-15-16,1-8-2 0,0 0 19 0,5-6 23 15,2-6 29-15,5-2 23 0,1-8 14 16,-1-3 2-16,7-8-18 0,0-8-23 0,0-1-31 15,7-9-27-15,-7-7-12 0,0-8-9 0,0 0-6 16,0-7-5-16,-7 0-5 0,-5 0-16 16,-2-4-36-16,1 4-53 0,-6-3-49 15,0 4-35-15,-1 6-21 0,-6 0 2 0,6 7 15 16,-6 4 39-16,8 8 39 0,-8 8 28 0,-8 6 8 16,8 8-13-16,-6 6-56 0,0 8-109 15,-1 8-139-15,0 4-71 0,1 7-26 0,-1 2 10 16,7 2 59-16</inkml:trace>
  <inkml:trace contextRef="#ctx0" brushRef="#br0" timeOffset="45213.2298">3510 5128 246 0,'13'4'542'0,"0"0"73"0,-7-1 36 16,1 1 22-16,-7 0-254 0,6 0-154 16,-6 4-117-16,0-2-71 0,-6 2-37 15,6 3-20-15,0 0-6 0,-7 3-13 0,1-3-17 16,6 4-36-16,-6-1-34 0,6 1-27 15,-7-4-85-15,7 4-168 0,0-4-135 0,-7 4-48 16,7-4-9-16,0 0 4 0,0-4 71 16</inkml:trace>
  <inkml:trace contextRef="#ctx0" brushRef="#br0" timeOffset="45422.1889">3849 4978 98 0,'6'-7'456'0,"0"3"55"16,-6 1 29-16,7 3 15 0,-14 3-169 16,7 5-174-16,-6 3-98 0,6 4-53 0,-6-5-30 15,6 8-14-15,-7-3-9 0,7 4-3 16,-6-4-4-16,6-1-4 0,0 1-5 16,0 0-11-16,6-5-20 0,1-3-61 0,-1-3-114 15,0-4-164-15,8 0-84 0,-8-7-36 16,7-1-8-16,0-3 47 0</inkml:trace>
  <inkml:trace contextRef="#ctx0" brushRef="#br0" timeOffset="45589.1023">4102 4905 221 0,'7'4'490'0,"0"3"68"0,-7 5 77 0,0 9 82 16,-7 1-182-16,-6 11-89 0,0 7-44 16,0 1-41-16,-6 6-58 0,-7 5-73 0,6-1-69 15,0 4-54-15,-5 0-58 0,5 0-71 16,-6-1-103-16,6-2-99 0,7-8-77 0,0-4-54 15,6-3-75-15,1-8-119 0,6-7-80 16,0-3 5-16,6-9 26 0,8-10 24 16,-2-7 79-16</inkml:trace>
  <inkml:trace contextRef="#ctx0" brushRef="#br0" timeOffset="45788.1158">4467 4876 421 0,'13'-11'776'0,"-6"3"111"0,-1 1 58 16,7-1 31-16,-6 1-265 0,6 4-286 15,0-5-195-15,6 5-108 0,1-5-71 0,7 5-72 16,-9-1-122-16,9 1-134 0,-7-2-89 16,-2 2-144-16,-4 3-223 0,-8 3-81 0,1 2 39 15,-7 5 90-15,-7 1 67 0,1 4 131 16</inkml:trace>
  <inkml:trace contextRef="#ctx0" brushRef="#br0" timeOffset="45912.1463">4513 5078 282 0,'0'7'565'0,"13"4"64"0,0-8 35 0,0 1 19 0,6-4-260 16,7-4-204-16,0-3-156 0,7 0-96 0,-7-5-96 16,7 2-164-16,-7-5-190 0,0 3-77 15,0-1-10-15,-7 1 6 0,1 2 46 0</inkml:trace>
  <inkml:trace contextRef="#ctx0" brushRef="#br0" timeOffset="46198.3803">5294 4630 415 0,'13'0'737'0,"-6"0"125"0,0 8 92 16,-7 2 57-16,0 5-254 0,-7 4-243 0,0 6-163 15,1 4-114-15,-1 1-85 0,1 7-57 16,6-1-32-16,-7 1-25 0,14 0-22 16,-1-5-18-16,7-6-12 0,1 0-6 0,5-12-3 15,7 1 3-15,0-12 5 0,0-6 7 16,0-5 5-16,1-6 3 0,-8-4 0 16,0-4-11-16,-12-8-26 0,-7 1-63 0,-7-4-135 15,-6-7-127-15,-6 3-74 0,-1 1-36 16,-6 3-27-16,1 4-42 0,5 6-35 0,-6 6-4 15,6 8 7-15,7 2 10 0,7 11 31 16,-1 4 95-16</inkml:trace>
  <inkml:trace contextRef="#ctx0" brushRef="#br0" timeOffset="47027.1543">2833 6209 60 0,'12'-6'433'16,"-5"-3"57"-16,0-1 31 0,12-2 19 15,7 6-141-15,14-10-133 0,11 6-18 0,14-1 51 16,20-4 63-16,20 0 45 0,19-3 20 16,25 0-23-16,20-4-65 0,14-4-95 0,12 0-97 15,7-3-78-15,6-8-131 0,-6 0-171 0,-7-2-129 16,-5-2-219-16,-15-2-208 0,-19 2-100 16,-18 4 31-16,-21 0 123 0,-19 9 95 0,-21-2 198 15</inkml:trace>
  <inkml:trace contextRef="#ctx0" brushRef="#br0" timeOffset="47655.6334">3445 3766 267 0,'-20'14'486'0,"1"1"47"16,-1 3 34-16,0 4-2 0,1 4-237 0,-1 7-131 16,8 1-71-16,-2 2-45 0,8 1-32 0,0-4-20 15,12-1-10-15,7-6-8 0,0-1-2 16,6-6 0-16,1-4-4 0,6-7 1 15,7-5 1-15,-7-3 4 0,6-8 4 0,-5 0 11 16,-1-6 5-16,-1-1 4 0,-11 1 2 16,6-1-4-16,-14 0-15 0,-6-3-29 0,0 4-28 15,-6-1-27-15,-8 0-18 0,1 5-10 16,0-2-4-16,-6 5-23 0,-1-1-47 16,0 1-108-16,1 4-134 0,-1 3-70 0,8 0-26 15,-2 0 14-15,1 0 61 0</inkml:trace>
  <inkml:trace contextRef="#ctx0" brushRef="#br0" timeOffset="48081.7086">3737 3821 159 0,'8'-4'459'0,"-2"4"45"0,7 4 26 0,-13-1 14 0,6 5-212 0,1 2-147 15,-7 5-83-15,7-1-42 0,-1 2-24 0,-6 2-12 16,0 0-3-16,6-3 1 0,-6 4 7 15,0-5 5-15,0 0 5 0,0 2-2 16,0-6-4-16,0 0-4 0,0-2-6 0,0 1-5 16,0-6-2-16,0 0 2 0,0-3-3 15,0 0-3-15,0-3-5 0,0-9-4 0,0 1-4 16,6 0-6-16,-6-4-2 0,0-3-2 16,0 1 3-16,8-6-1 0,-8 5 0 15,6 0 1-15,-6 4 6 0,6-2-2 0,-6 9 1 16,7 0 3-16,0 3 9 0,-7 4 12 15,6 4 9-15,1 3 12 0,-1 3 11 0,7 6 6 16,-6-2 7-16,5 1 9 0,-5 0 8 16,6-1 14-16,0 1 21 0,1-4 27 15,-2 0 27-15,2-4 24 0,-2-4 21 0,1 1 3 16,1-8-16-16,-2 4-26 0,2-10-36 16,-8 2-42-16,7-2-37 0,-6-6-32 0,-1 2-27 15,1 0-40-15,-1-1-83 0,-6-3-112 0,0 2-85 16,6 2-55-16,-12-1-52 0,6 1-65 15,0-1-64-15,0 5-47 0,-6 2 5 0,6 1 16 16,0 3 37-16,-7 4 85 0</inkml:trace>
  <inkml:trace contextRef="#ctx0" brushRef="#br0" timeOffset="48364.9467">4278 3759 158 0,'7'-5'468'0,"6"2"50"0,-6 3 25 16,-1-3 17-16,-6 3-206 0,6 3-143 16,1 0-75-16,-7 2-35 0,0 2-10 15,0 4 11-15,0 0 21 0,0-1 24 0,-7 5 29 16,7 0 17-16,-6 3 7 0,0 0-14 16,6 2-23-16,-7-3-37 0,0 2-42 0,7-1-29 15,0-3-19-15,-6 3-5 0,12-7-4 16,-6 3 0-16,7-6 3 0,0 3 4 0,5-8-5 15,2 0-31-15,-2-3-75 0,8-3-93 16,-1 0-80-16,1-5-61 0,6-3-106 16,-7 0-140-16,8 0-83 0,-8-3 12 0,1-1 31 15,-1 4 32-15,1-3 96 0</inkml:trace>
  <inkml:trace contextRef="#ctx0" brushRef="#br0" timeOffset="48581.3935">4617 3740 195 0,'0'0'483'0,"0"3"50"16,0-3 29-16,0 5 24 0,0-2-211 16,0 0-129-16,6 6-69 0,-6-2-21 15,7 0-4-15,0 0 9 0,-1 0 7 0,1-3 11 16,5-1 18-16,2 2 5 0,-2-5-5 0,8 0-20 16,0-8-28-16,-1 4-32 0,7-3-42 15,-6-4-45-15,5-3-60 0,-5 3-92 16,0-3-99-16,-7 1-71 0,1-1-61 0,-2-1-117 15,-6 0-152-15,1 5-42 0,-7-5 29 16,0 8 31-16,-7 0 43 0,1-1 120 0</inkml:trace>
  <inkml:trace contextRef="#ctx0" brushRef="#br0" timeOffset="48727.0185">4767 3740 239 0,'-6'26'554'0,"-8"-4"143"0,8 3 110 15,0 4 78-15,-1 0-215 0,0 1-129 0,1 3-125 16,6-3-134-16,-7-2-117 0,7-2-116 15,0 0-153-15,-6 3-145 0,6-7-110 0,0 0-190 16,-7 0-195-16,7-2-69 0,0 0 49 16,0-4 92-16,7-2 78 0,-1-3 175 15</inkml:trace>
  <inkml:trace contextRef="#ctx0" brushRef="#br0" timeOffset="49014.6912">5444 3810 322 0,'13'-3'693'0,"-7"-6"113"0,2 6 60 0,-2 3 46 16,-6 3-220-16,6 6-196 0,-6 5-181 0,0 0-101 15,-6 8-55-15,0 5-42 0,-2-2-42 16,2 4-29-16,0 4-16 0,-7 3-12 16,0-2-17-16,6-2-37 0,-5 2-105 0,4-5-146 15,2-3-96-15,6-9-149 0,-6 2-214 16,6-4-98-16,0-8 32 0,0 1 106 0,0-8 75 16,6-5 138-16</inkml:trace>
  <inkml:trace contextRef="#ctx0" brushRef="#br0" timeOffset="49229.998">5711 3773 334 0,'7'18'656'16,"-14"1"99"-16,7 3 58 0,-7 7 31 16,-5 1-263-16,6 2-202 0,-8 2-158 0,1-2-96 15,7 5-66-15,-8 0-45 0,8-5-36 16,6-2-26-16,-6-4-10 0,6-4-15 0,0-4-22 15,6-4-48-15,0-6-48 0,1-1-33 16,0-7-101-16,6-4-151 0,-7-3-125 0,0-4-21 16,2-3 24-16,-2-5 27 0,-6 0 91 15</inkml:trace>
  <inkml:trace contextRef="#ctx0" brushRef="#br0" timeOffset="49403.1046">5627 3810 210 0,'12'-7'489'0,"-5"2"54"15,6 2 52-15,0-1 64 16,1 1-193-16,-2-1-121 0,8-3-75 0,-1 3-44 16,1-3-46-16,0 0-60 0,-1-1-57 15,1 0-48-15,6 2-54 0,-7-2-70 0,1 0-52 16,0 4-64-16,-2-2-151 0,-4 2-171 16,5 0-60-16,-13 1 6 0,8 3 20 0,-14 3 43 15,6-3 147-15</inkml:trace>
  <inkml:trace contextRef="#ctx0" brushRef="#br0" timeOffset="49562.3164">5718 3898 331 0,'-14'15'667'0,"14"-8"111"0,0 4 100 0,0-8 76 16,14 5-226-16,-1-5-206 0,13-3-161 16,-6 0-127-16,12 0-145 0,-6 0-207 0,0-3-172 15,6-1-130-15,-6 0-209 0,1 1-172 16,-7 3-53-16,-2 0 80 0,-10 0 98 15,4 0 92-15,-12 7 194 0</inkml:trace>
  <inkml:trace contextRef="#ctx0" brushRef="#br0" timeOffset="51403.8353">14159 5176 216 0,'12'10'496'0,"2"-1"59"16,5-6 29-16,-6 1 17 0,13 0-238 16,-7-1-150-16,14-3-87 0,-1 0-56 15,1 0-27-15,-1-3-26 0,8 3-30 0,-7-4-25 16,-1 0-52-16,-5 4-121 0,-9-3-196 16,2-1-96-16,-7 4-34 0,-7-5-8 0,2 10 30 15,-8-5 111-15</inkml:trace>
  <inkml:trace contextRef="#ctx0" brushRef="#br0" timeOffset="51529.4992">14289 5341 281 0,'-20'18'738'0,"7"-3"140"16,7-4 74-16,6-4 42 0,12 1-192 15,2-5-281-15,11 5-226 0,15-5-174 0,-1 0-241 16,6 2-192-16,7-5-298 0,1 3-201 16,6-3-108-16,-1 4-20 0,0-4 139 0,1-4 135 15,-1 4 270-15</inkml:trace>
  <inkml:trace contextRef="#ctx0" brushRef="#br0" timeOffset="52230.1713">15493 5792 76 0,'14'3'445'0,"-8"-3"55"15,1 4 28-15,-1-4 16 0,0 4-159 16,2-1-169-16,-2 8-84 0,6 0-33 0,2 8-3 16,-1 6 16-16,-7 5 29 0,0 6 29 15,2 8 17-15,-8 8 20 0,0 6 8 0,-14 4-12 16,1 7-21-16,-7 1-30 0,2 4-22 15,-2-1-40-15,0-7-33 0,1 0-20 0,5-10-14 16,8-6-8-16,-7-6-6 0,13-7 7 0,7-8 7 16,-1-11 4-16,14-11 3 0,-1-10-2 15,13-8-1-15,14-15-6 0,-1-11-6 16,8-14 2-16,6-11-3 0,-1-11-3 0,1-11 6 16,0-8-4-16,-8-7-32 0,-5-10-67 0,-7-9-84 15,-6-7-80-15,-7-6-58 0,-6-5-30 16,-14-3 9-16,0 3 54 0,-6-3 76 0,-6 7 87 15,0 8 61-15,-8 3 47 0,1 15 39 16,-6 10 32-16,-1 9 20 0,-6 9 11 16,7 12 4-16,6 12-4 0,-7 6 4 15,14 4-6-15,-1 7-3 0,20 4-12 0,13 3 8 16,13 3 3-16,32-7 6 0,21 4 14 0,25 1 18 16,33-8 27-16,32 9 2 0,13-6-9 15,27 9-12-15,12 3-25 0,8 3-31 0,-1 9-24 16,-7 3-21-16,-12 7-13 0,-21 0-31 15,-12 7-59-15,-19 0-110 0,-20 0-112 0,-14 1-94 16,-25 2-191-16,-20 1-169 0,-19 0-45 16,-14 1 58-16,-19-5 76 0,-19 0 79 15,-7-4 186-15</inkml:trace>
  <inkml:trace contextRef="#ctx0" brushRef="#br0" timeOffset="52795.8739">17037 4803 82 0,'0'0'443'0,"0"0"56"0,0 0 29 15,0-5 17-15,6 5-164 0,1 0-161 16,6 0-91-16,7 0-44 0,6 5-14 0,-1-2-2 16,15 4 5-16,-7 4 8 0,5 4 15 15,-5 3 17-15,-1 4 15 0,-5 1 33 0,-7 6 32 16,-8 0 39-16,-6 3 33 0,-6 2 15 15,-6-1 8-15,0 0-13 0,-14 0-25 0,1 1-37 16,-7-2-45-16,0-3-38 0,-1 0-32 16,1 1-33-16,6-8-27 0,1 0-13 0,13-4-12 15,-1-3-3-15,7-4-4 0,13 0-7 16,6-8-21-16,8 1-51 0,12-11-130 0,6-1-146 16,8-3-100-16,-2-7-98 0,2 0-162 15,5-1-132-15,-11-3 33 0,4 4 93 0,-11 0 71 16,-1-5 89-16</inkml:trace>
  <inkml:trace contextRef="#ctx0" brushRef="#br0" timeOffset="53631.536">18307 4663 123 0,'19'-15'396'16,"-6"-3"58"-16,7 4 40 0,-6-4-21 0,-2 2-131 15,1 1-92-15,-6 1-59 0,-1 0-12 16,1 3 19-16,-7 3 34 0,0 1 19 16,0 0 6-16,0 4-18 0,-7 3-34 0,-6 3-37 15,-6 8-32-15,-1 4 5 0,-6 6 8 0,0 8 17 16,-7 5 3-16,8 7-10 0,-1 5-22 15,-7 2-41-15,13 7-32 0,0-4-33 0,1 1-32 16,6-1-51-16,7-7-73 16,6-4-98-16,0 1-101 0,6-9-63 0,7-2-45 15,0-4-89-15,7-8-105 0,-1-3-36 0,1-1 34 16,0-6 30-16,6-5 45 0,-7-3 120 16</inkml:trace>
  <inkml:trace contextRef="#ctx0" brushRef="#br0" timeOffset="53862.9175">18711 4734 287 0,'0'-5'494'0,"7"2"40"0,-1-1 22 0,-6 4-10 0,0 7-233 15,0 4-121-15,0 4-62 0,0 3-30 0,0 4-17 16,-6 4-14-16,6 0-16 0,0-1-15 15,-7 5-15-15,7-1-18 0,-7-4-30 16,7 1-25-16,-6-1-22 0,-1-3-61 0,7-3-121 16,0-4-175-16,0-5-75 0,0 2-31 15,0-9-6-15,0 1 42 0</inkml:trace>
  <inkml:trace contextRef="#ctx0" brushRef="#br0" timeOffset="54195.6433">18919 4370 320 0,'0'-7'458'0,"7"0"39"16,0-1 21-16,-1 1-78 0,6 2-174 16,2 5-100-16,5 5-48 0,1 2 3 0,6 4 36 15,0 12 66-15,7 2 50 0,-7 8 55 0,-1 4 31 16,-5 6-5-16,0 4-32 0,-1 5-58 16,-12 0-58-16,-1 6-60 0,-12-3-54 0,-1 0-50 15,-6 0-84-15,-13 0-161 0,6-7-127 16,-12-4-199-16,-1 0-235 0,1-4-107 15,-1-6-8-15,-6 2 106 0,7-11 101 0,-1 4 183 16</inkml:trace>
  <inkml:trace contextRef="#ctx0" brushRef="#br0" timeOffset="54508.3607">17272 5685 176 0,'-20'7'473'0,"7"-2"47"0,7-5 26 16,18 3 25-16,8-3-206 0,25 0-123 0,14 0-41 15,20-8 14-15,11 1 25 0,27-4 6 16,7 0-7-16,14 1-27 0,4-5-38 16,8 4-93-16,0 0-110 0,0 4-107 0,-14-4-73 15,-5 3-107-15,-14 2-196 0,-12-3-127 16,-21 2-25-16,-19 3 33 0,-13 1 35 0,-12-1 86 16</inkml:trace>
  <inkml:trace contextRef="#ctx0" brushRef="#br0" timeOffset="54819.0273">17720 6056 210 0,'0'-4'475'0,"8"-4"54"0,-2 0 49 0,7 2 40 16,-7 2-198-16,1-3-103 0,0 7-24 15,-1 0-8-15,7 3 0 0,-6 9-13 0,-1-2-15 16,0 9-22-16,1-1-46 0,-7 4-42 0,0 4-41 16,0 4-30-16,0-3-31 0,-7 7-37 15,1-4-86-15,0 2-136 0,-1-3-92 0,0 1-134 16,1 0-197-16,0-4-137 0,6-6-10 15,-7-1 85-15,7-8 63 0,7 1 119 16</inkml:trace>
  <inkml:trace contextRef="#ctx0" brushRef="#br0" timeOffset="55082.6147">18320 6067 216 0,'6'3'518'0,"1"5"102"0,-7 2 95 0,-7 5 72 15,1 4-208-15,0 2-128 0,-8 5-102 16,8 3-94-16,-7-4-88 0,13 5-64 16,0-4-44-16,0-1-24 0,13-6-9 0,0-1-7 15,6-3-4-15,1-8-4 0,-1-7 1 16,8-3 1-16,-1-4-3 0,-6-8-4 0,-1 0-16 16,-6-7-27-16,-7 0-43 0,-6-7-59 15,-6-1-60-15,-7 1-46 0,-6-1-30 0,-1 1-1 16,-6 4 25-16,-1 3 31 0,1 4-1 15,-6 3-71-15,6 4-129 0,6 4-65 0,1 3-29 16,0 4 0-16,5 4 48 16</inkml:trace>
  <inkml:trace contextRef="#ctx0" brushRef="#br0" timeOffset="55382.1182">19890 5480 117 0,'26'4'480'0,"-7"0"64"16,7-4 34-16,-6 0 20 0,6 0-176 0,-1-4-157 15,2 4-87-15,5-4-43 16,1 4-26-16,-1 0-17 0,2-3-8 0,-9 3-23 16,1 0-42-16,-6 3-62 0,0-3-45 0,-8 0-50 15,-5 4-168-15,-1 0-183 0,-19 3-80 16,1-4-8-16,-8 5 8 0,-13-1 35 0</inkml:trace>
  <inkml:trace contextRef="#ctx0" brushRef="#br0" timeOffset="55501.3247">19779 5718 476 0,'6'23'808'0,"14"-5"105"0,6 1 56 0,7-2 30 0,12-2-287 0,1-4-315 0,13 0-261 0,-7-4-263 0,6-4-233 15,-6-3-315-15,0 0-167 0,-13-3-76 0,0 0 23 16,-13-1 135-16,-6 0 165 0</inkml:trace>
  <inkml:trace contextRef="#ctx0" brushRef="#br0" timeOffset="63978.567">21303 5928 326 0,'7'-8'489'0,"-1"4"38"0,-6-3 20 0,6 3-42 16,-6 4-225-16,0 0-102 0,0 4-20 15,0 3 44-15,-6 5 70 0,0 6 65 0,-1 0 48 16,-6 4 18-16,6 3-15 0,-5 5-53 16,4-4-73-16,2 3-65 0,0 0-52 15,6 0-41-15,-7-3-32 0,14 0-25 0,-1-1-18 16,0-3-10-16,8-3-13 0,6-1-31 15,-1-4-64-15,1-7-144 0,6 1-145 0,-1-4-87 16,9-4-99-16,-2-4-127 0,-7-4-122 16,8 1 47-16,-13-4 90 0,6 0 61 0,-6-4 90 15</inkml:trace>
  <inkml:trace contextRef="#ctx0" brushRef="#br0" timeOffset="64205.3168">21733 5886 91 0,'6'-2'499'0,"-6"-3"86"0,7 10 130 16,-7-3 135-16,0 6-76 0,0 3-122 0,-7 7-91 16,1 5-53-16,-1 3-109 0,-6 6-118 15,1 5-85-15,-2 3-63 0,-5 4-45 0,-1 3-31 16,-6 1-21-16,0 7-21 0,7 0-12 16,-7-4-15-16,6 2-19 0,0-6-18 15,1 0-29-15,5-7-50 0,8-3-108 0,0-4-129 16,-1 0-83-16,7-7-59 0,7-8-115 15,-7 1-138-15,12-5-8 0,-4-3 74 0,-2-4 62 16,7-7 59-16,0 0 133 0</inkml:trace>
  <inkml:trace contextRef="#ctx0" brushRef="#br0" timeOffset="64542.4155">21863 6477 184 0,'6'4'477'0,"-6"3"74"16,0-4 128-16,0 1 143 0,7 4-112 15,-7-1-71-15,0 0-36 0,0 0-43 0,0 1-103 16,0-1-128-16,0 4-110 0,0-4-78 16,0 1-47-16,7-1-28 0,-7 0-24 0,0 0-14 15,0-2-9-15,0 1-18 0,0-1-26 16,0 2-43-16,0-5-83 0,0-2-184 16,6 0-138-16,-6 0-169 0,7-2-197 0,-7-5-105 15,6-1 4-15,-6 0 142 0,0-3 116 16,6 1 168-16</inkml:trace>
  <inkml:trace contextRef="#ctx0" brushRef="#br0" timeOffset="64917.4125">22319 5964 85 0,'0'3'444'0,"0"-3"55"15,0 0 34-15,0 0 41 0,0 5-105 16,0-2-42-16,0 4 7 0,-7 4 21 0,7 0 28 15,-6 0 0-15,-1 8-42 0,1-1-103 16,6 3-95-16,-6-2-72 0,6 3-56 0,0 0-41 16,6 1-28-16,-6-5-16 0,13-1-10 15,-7 2-7-15,8-4-10 0,-2-1-20 0,8-6-39 16,6-1-84-16,-7-3-156 0,7-4-128 16,1 0-75-16,-1-8-99 0,0 1-114 15,-7 0-89-15,1-4 61 0,0 0 79 0,-8-3 58 16,2-5 99-16</inkml:trace>
  <inkml:trace contextRef="#ctx0" brushRef="#br0" timeOffset="65116.8794">22684 5872 413 0,'0'0'616'0,"0"4"176"0,0 6 130 0,0 6 2 0,-7 2-174 0,-6 8-103 16,7 6-133-16,0 5-163 0,-8 0-120 15,1 7-78-15,0 3-54 0,0 1-37 0,-7 0-29 16,1 3-21-16,6-3-14 0,0-1-19 15,0-3-18-15,0-7-34 0,7 0-57 16,6-5-119-16,-8-6-140 0,8-3-83 0,8-5-92 16,-2-4-136-16,0-7-124 0,1-2 27 15,-1-5 94-15,7-5 67 0,0-7 93 0</inkml:trace>
  <inkml:trace contextRef="#ctx0" brushRef="#br0" timeOffset="65499.858">23003 5905 269 0,'0'8'499'15,"6"-5"47"-15,0 4 37 0,2-2 19 0,4 2-224 16,1-4-120-16,7 5-67 0,0-5-32 16,6 1-24-16,6-1-12 0,-6 1-3 0,13 0-2 15,-6-1 3-15,0 5 9 0,-1-1 18 16,-6 4 15-16,0 0 25 0,-13 4 36 0,0 2 34 16,-6 6 14-16,-14 6-3 0,0-3-10 15,-19 7-30-15,0 0-44 0,-7 4-41 16,1-1-30-16,-7 1-25 0,0 0-27 0,7-1-20 15,-1 1-18-15,7-3-22 0,0-2-25 16,0-3-33-16,7-3-42 0,-1 0-83 0,6-1-180 16,2-3-134-16,-1-5-151 0,6 3-211 15,0-6-104-15,7-3 3 0,0 0 141 16,7-3 122-16,-7-5 156 0</inkml:trace>
  <inkml:trace contextRef="#ctx0" brushRef="#br0" timeOffset="66050.2784">23849 6334 262 0,'0'-7'482'0,"7"-1"56"0,-7-2 53 15,0 2 30-15,-7 0-136 0,7 1-71 0,-6 3-13 16,-1-3-1-16,1 4-11 0,-7-2-44 16,6 2-61-16,-13 3-56 0,8 0-56 0,-8 0-50 15,1 3-37-15,-1 5-26 0,7-1-22 16,-7 1-14-16,1 3-12 0,6-1-9 16,7 2-5-16,-8-1-8 0,14-1-9 0,-6 6-6 15,12-2-5-15,1-3 0 0,6 4 4 16,0-1 3-16,0 6 11 0,0-7 11 0,7 1 16 15,-8 6 22-15,2-6 24 0,-1 4 21 16,-7-3 18-16,1-1 15 0,-7 1 9 0,0 0 4 16,0-3-9-16,-13 1-8 0,6 1-15 15,-13-2-16-15,1-1-17 0,-7-3-32 0,0 3-32 16,0 0-39-16,0-4-43 0,7 0-71 16,-8 0-175-16,8 0-153 0,0-7-182 15,5 5-229-15,8-5-94 0,-1 0-6 0,7 0 133 16,0-8 140-16,7 4 191 0</inkml:trace>
  <inkml:trace contextRef="#ctx0" brushRef="#br0" timeOffset="66796.0477">23680 5510 180 0,'-91'-26'422'0,"-13"-4"41"0,-13 1 33 15,-7 7 7-15,-13 4-208 0,-6 3-108 16,-13 8-60-16,-8 7-31 0,-5 7-22 0,-7 8 0 15,-12 11 13-15,-7 11 28 0,-8 10 36 16,1 15 34-16,7 8 24 0,12 14 8 0,21 4 0 16,18 4-13-16,27 6-19 0,27 5-31 0,24 3-30 15,20 7-26-15,27 5-20 0,32 3-24 0,20 4-22 16,44 6-18-16,34-2 12 0,46-5 22 16,38-9 20-16,40-14 26 0,25-16 16 15,20-16 8-15,13-14-9 0,1-18-28 0,-2-11-31 16,-6-16-28-16,-24-13-28 0,-21-9-37 0,-20-13-100 15,-20-11-125-15,-18-16-95 0,-20-17-75 16,-26-16-80-16,-20-16-33 0,-26-17 98 0,-19-15 152 16,-26-17 125-16,-27-12 104 0,-26-15 109 15,-25-4 86-15,-33 6 8 0,-27 10-17 0,-25 22-21 16,-33 15-28-16,-26 18-15 0,-19 21-31 16,-26 20-28-16,-14 14-23 0,-13 15-80 0,-12 18-164 15,-7 18-149-15,-7 11-65 0,1 19-27 0,25 4-11 16,21 10 62-16</inkml:trace>
  <inkml:trace contextRef="#ctx0" brushRef="#br0" timeOffset="74952.1913">13403 8235 261 0,'-27'12'516'0,"9"-6"54"0,4-6 28 0,-5 4 14 16,12-4-264-16,7 0-150 0,7 4-86 0,-1-4-53 15,21 3-26-15,5 1-7 0,7-4-2 0,20 0 1 16,12 0 2-16,14 0 1 0,12-4 14 15,14 4 17-15,13-3 51 0,19-5 36 16,7 2 51-16,20-3 50 0,12 3 38 0,19-5 16 16,14-4-29-16,14 4-20 0,-2-4-31 15,15 4-39-15,-8-4-40 0,7 4-23 0,0 0-13 16,0-3-12-16,0 3-4 0,-7 0-7 16,-12 0-11-16,-1 4-18 0,-19-1-6 0,-6 1-14 15,-21 0-28-15,-12 2-39 0,-13 3-89 16,-13-3-204-16,-20 5-183 0,-19-3-298 0,-20 3-164 15,-26-3-60-15,-20-2 37 0,-26 5 175 16,-12-3 166-16</inkml:trace>
  <inkml:trace contextRef="#ctx0" brushRef="#br0" timeOffset="79723.0307">17187 9422 24 0,'6'-18'432'0,"-6"0"62"15,0 0 33-15,0-1 20 0,0 4-123 16,-6 0-182-16,-1 4-97 0,1 4-47 0,-1 0-14 16,-6 3 2-16,1 1 8 0,-8 3 2 15,7 3 1-15,-7 1-1 0,7 3-11 0,-6 5-8 16,5-1-10-16,-5 3-2 0,6 1-6 15,6 3-7-15,1-3-6 0,6 3-4 16,0 0 2-16,13-3-1 0,0-1 3 0,13 1 8 16,0-5 25-16,7 2 35 0,6-1 38 15,6-4 39-15,-5 5 28 0,5-2 20 16,-13 1-9-16,1 4-18 0,-13 3-27 0,-1 0-29 16,-12 1-25-16,-7 3-24 0,-7 0-15 15,-12 4-22-15,-1-1-20 0,-13 1-17 0,1 0-17 16,-1-1-22-16,1 1-32 0,-1-1-60 15,7-3-146-15,0 0-156 0,7 1-93 0,-1-5-129 16,7-4-181-16,6 5-87 0,1-5 70 16,0-3 114-16,6 1 77 0,6-9 130 0</inkml:trace>
  <inkml:trace contextRef="#ctx0" brushRef="#br0" timeOffset="80035.625">17552 9851 210 0,'12'-8'483'0,"2"5"48"0,-2-5 30 0,-5 1 17 16,0 0-230-16,-1 0-126 0,1-4-61 0,-1-4-30 16,0-3-22-16,2 0-13 0,4-9-17 15,2-2-21-15,-8-4-22 0,7-7-18 0,7-4-7 16,-8 0-4-16,2-3-2 0,5 2 4 16,1 5 15-16,-8 0 31 0,2 6 56 15,-2 2 40-15,2 10 20 0,-8 4 23 0,1 7 29 16,-1 3 31-16,7 8-11 0,-6 11-9 15,-1 4 2-15,-6 6-14 0,6 10-38 0,-6 5-56 16,7 4-43-16,-7 3-30 0,0 1-24 16,0 5-19-16,0-5-16 0,0-1-21 0,7-6-27 15,-1-4-36-15,1-8-77 0,-7 1-126 16,6-8-108-16,1 1-55 0,-7-8-77 16,-7-7-137-16,1-1-94 0,-1-6 40 0,-13-4 67 15,1-1 47-15,0-6 87 0</inkml:trace>
  <inkml:trace contextRef="#ctx0" brushRef="#br0" timeOffset="80182.8942">17597 9536 152 0,'7'-8'479'0,"-1"1"63"0,7 4 32 0,7 3 17 15,0 0-199-15,5-5-164 0,1 5-97 0,7 0-57 16,6 0-32-16,-6-3-18 0,6 3-13 16,-7 0-20-16,1 0-22 0,-7-4-18 15,0 4-43-15,-7 0-82 0,1-3-114 0,-7 3-132 16,0-4-66-16,-6-3-29 0,-1 3 18 15,0-3 70-15</inkml:trace>
  <inkml:trace contextRef="#ctx0" brushRef="#br0" timeOffset="80747.3823">18040 9733 136 0,'7'-3'452'0,"-1"-5"52"0,0 1 28 16,1-1 14-16,0-6-193 0,5 0-152 15,-5-5-76-15,6-3-36 0,0-4-15 0,0-3-1 16,0-4-1-16,7-4 2 0,-1 0 8 15,1 1 9-15,-8 3 17 0,8 1 35 0,0 2 41 16,-7 1 32-16,0 7 6 0,-6 7-8 16,5 1-14-16,-5 6-31 0,0 5-31 15,-7 3-23-15,0 3-11 0,0 8-8 0,0 3-12 16,0 1-15-16,-7 7-21 0,0 1-18 16,1 3-13-16,0-1-6 0,-1 0-4 0,7-3-1 15,0 1-2-15,0-1-1 0,0-8-2 16,7 0-8-16,-7-2-3 0,6-5-13 0,0 0-14 15,1-7-15-15,6-3-13 0,-7-5-6 16,7-2-6-16,1-5 4 0,-2-3 10 0,2-1 16 16,5-3 11-16,-6 4 12 0,6-4 12 15,-5 0 7-15,-1 8 8 0,6-5 11 0,-6 8 18 16,1-1 17-16,-8 5 23 0,7 1 20 16,-6 6 30-16,5 3 19 0,-5 7 7 15,-1 2 2-15,1 3-12 0,-7 3-13 0,0 4-26 16,7 3-24-16,-7 1-21 0,6-4-17 15,-6 4-9-15,0 0-13 0,6-5-14 0,2 2-24 16,-2-9-45-16,-6 4-99 0,6-6-152 16,7-6-119-16,-6 2-139 0,6-8-185 15,-1-3-121-15,2-5 9 0,5-2 104 0,1-6 98 16,-7-2 133-16</inkml:trace>
  <inkml:trace contextRef="#ctx0" brushRef="#br0" timeOffset="80971.2924">18965 9221 221 0,'13'0'518'0,"-7"3"115"0,-6 8 120 0,-6 0 89 0,-1 8-179 0,1 3-92 0,-8 4-56 0,2 3-77 0,-1 4-92 15,0-1-74-15,0 1-62 0,-1 3-51 0,14-6-48 16,0 3-33-16,0-7-23 0,14-1-13 16,-1-3-11-16,13-3-9 0,0-1-9 15,0-7-6-15,13-3-11 0,-6-1-20 0,-1-3-38 16,7-4-63-16,-13-4-120 0,7 0-147 15,-7-4-86-15,0 2-80 0,-13-5-138 0,0 0-124 16,-7 0 20-16,-6-4 96 0,-6 5 65 16,-7-6 82-16,-14 5 167 0</inkml:trace>
  <inkml:trace contextRef="#ctx0" brushRef="#br0" timeOffset="81103.1723">18854 9521 308 0,'0'4'483'0,"6"-1"40"0,8-3 19 0,5 0-42 0,7 0-222 0,0-3-129 15,7-1-70-15,-1 1-43 0,1-2-33 16,-1-2-67-16,1 0-120 0,-7-4-177 16,-6 4-96-16,-8 0-47 0,-4-1-11 0,-8-3 42 15</inkml:trace>
  <inkml:trace contextRef="#ctx0" brushRef="#br0" timeOffset="81236.4356">18951 9316 205 0,'-12'-11'480'0,"12"0"51"0,0-1 40 0,12 2 39 0,8 3-219 15,7-4-133-15,11 0-74 0,1 0-49 16,14 0-46-16,-1 0-75 0,7 0-70 0,-8 0-208 16,1-1-192-16,1 5-100 0,-14 0-47 15,-7-4 10-15,1 4 28 0</inkml:trace>
  <inkml:trace contextRef="#ctx0" brushRef="#br0" timeOffset="81887.3613">21095 9176 239 0,'6'-10'480'0,"-6"2"42"0,6-3 27 0,-6 4 6 16,0-1-240-16,-6 5-130 0,0-1-67 0,-1 4-24 15,-6 0 13-15,-6 7 47 0,-7 5 53 16,-1 2 51-16,-5 2 32 0,-1 2 12 0,1 3-17 16,-1 4-52-16,1-2-58 0,6 3-56 15,-1 0-39-15,7-5-27 0,8 1-20 16,-1 4-13-16,13-8-7 0,7 4-2 0,-1-4-2 16,14-3-2-16,5-4-2 0,9-1 2 15,-2 2 5-15,7-4 4 0,0-5 6 0,-7 4 11 16,1 5 7-16,-1-5 11 0,-12 4 11 15,0 0 14-15,-7-1 6 0,-7 5 0 16,-6 0-5-16,-6-1-8 0,-7 5-19 0,-7-1-36 16,0 1-63-16,-6-1-140 0,1-3-151 15,-1 2-96-15,6-2-113 0,0-4-167 0,7 5-124 16,1-6 39-16,4 1 101 0,2-3 66 16,12-5 100-16</inkml:trace>
  <inkml:trace contextRef="#ctx0" brushRef="#br0" timeOffset="82440.0481">21681 9221 42 0,'6'-3'436'0,"-6"6"59"16,-6 0 41-16,-7 1 32 0,-1 3-120 0,2 4-149 15,-8 4-76-15,0 3-36 0,1 0-22 16,-1 4-20-16,-6 4-15 0,7-3-17 16,-1 2-15-16,0 4-11 0,1-2 16 0,0 0 22 15,6 0 22-15,-1-2 14 0,2-3 6 16,5 0-3-16,0 0-26 0,1-4-30 0,0-4-35 15,6 3-28-15,0-7-19 0,0 0-6 16,0-2-5-16,0-4 0 0,0 0-2 0,6-4 1 16,-6-4 0-16,6-3 0 0,1-4 0 15,0 0-1-15,5-9-3 0,-4 0-2 16,4-6-4-16,1-4-4 0,7-2-8 0,0-5-12 16,-8-4-8-16,14-3-6 0,-6 1-2 15,6 3 3-15,-7-1 5 0,8 4 12 0,-7 1 15 16,-2 11 10-16,2-2 11 0,-7 9 8 15,7 3 22-15,-14 8 24 0,7 7 19 0,-6 7 19 16,-7 4 11-16,0 8 5 0,0 6-10 16,-7 5-16-16,0 6-20 0,-5 8-23 0,-2 1-15 15,2-1-11-15,-1 3-14 0,-1-3-7 16,8 0-8-16,0-8-11 0,0 1-15 0,6-7-29 16,0-5-58-16,0-7-122 0,0 1-136 15,6-8-84-15,-6-4-71 0,6-3-101 16,0-4-84-16,-6-8-22 0,0 1 64 0,-6-5 49 15,0-2 63-15,0-9 118 0</inkml:trace>
  <inkml:trace contextRef="#ctx0" brushRef="#br0" timeOffset="82569.7213">21440 9412 280 0,'-7'-5'485'0,"14"-2"40"0,-1 3 22 0,1 4-18 16,12-3-237-16,1 3-133 0,6 3-77 15,7-3-44-15,-7 4-32 0,13-4-57 0,-7 4-90 16,-6-4-149-16,7 3-129 0,-7-3-65 15,-7 5-27-15,1-2 21 0,0 0 78 0</inkml:trace>
  <inkml:trace contextRef="#ctx0" brushRef="#br0" timeOffset="82973.3356">21883 9565 209 0,'6'11'517'0,"1"0"73"16,5-4 71-16,-4-2 90 0,4-3-167 0,1 3-104 15,0-10-89-15,0 3-59 0,7-7-63 16,-8-1-85-16,8-1-72 0,-7-8-50 0,7 1-25 15,-8-1-15-15,2-2-5 0,-1-5-6 16,0 0-17-16,0-2-28 0,0-6-56 0,0 1-67 16,0 4-55-16,0-5-31 0,0 6-9 15,-7 2 11-15,8 4 44 0,-8 4 54 16,0 4 45-16,2 6 25 0,-2 4 18 0,-6 4 13 16,6 4 11-16,-6 4 11 0,0 2 9 15,0 5-2-15,0-1-1 0,0 1-7 0,0 0-3 16,0-1-2-16,0 1-1 0,0-5 7 15,7-2 5-15,-1-1 6 0,1-3 4 16,0 0 4-16,5-8-1 0,-6 0 0 0,8 1 2 16,-8-9 1-16,7 2-1 0,1-1 1 15,-2 0 5-15,2-1 11 0,-8 2 16 0,7 3 23 16,0 4 36-16,-6-2 50 0,-1 10 45 16,0-2 14-16,1 8-3 0,-7 0-14 15,7 3-29-15,-7 1-44 0,0 3-46 0,0 0-23 16,6 0-28-16,-6 1-44 0,6-4-60 15,-6 0-64-15,14-1-61 0,-8 1-45 0,7-7-99 16,0-2-141-16,0-2-94 0,7-4-15 16,-7-4 16-16,6 1 20 0,1-8 101 15</inkml:trace>
  <inkml:trace contextRef="#ctx0" brushRef="#br0" timeOffset="83201.1065">22924 9158 350 0,'8'8'571'0,"-2"2"139"15,-6 6 113-15,-6 2 41 0,-2 7-164 16,-4 1-95-16,-1 3-99 0,-1 0-118 0,-5 5-102 16,0 2-89-16,5 1-69 0,-5 0-49 15,13-4-32-15,-8-1-22 0,14-3-10 0,0 1-6 16,7-8-2-16,0 0-1 0,12-7-5 0,1-1-10 16,6-3-25-16,0-7-40 0,-1 0-90 15,8-1-141-15,-1-6-114 0,-6 3-62 16,7-4-38-16,-7-3-65 0,-6 2-57 0,-7-1-10 15,0-2 36-15,-6 2 29 0,-1-2 41 16,-12-1 92-16</inkml:trace>
  <inkml:trace contextRef="#ctx0" brushRef="#br0" timeOffset="83347.1247">22782 9518 161 0,'-8'-5'465'0,"2"5"47"0,6 0 24 0,6 0 13 0,8 0-212 0,-1 0-157 16,6 0-84-16,8-3-45 0,-1 3-25 15,0-4-15-15,-1 1-16 0,1-1-33 0,1 1-67 16,-7-1-112-16,-2-3-143 0,-4 3-91 16,-8-3-42-16,1-1 1 0,-7-3 52 0</inkml:trace>
  <inkml:trace contextRef="#ctx0" brushRef="#br0" timeOffset="83467.8069">22918 9334 91 0,'-6'-10'455'0,"-1"2"56"0,7-3 33 0,13 0 16 0,1 4-159 0,-2-4-178 0,14 3-104 0,1-3-59 0,11 0-42 0,1 3-66 0,1-2-145 16,-1 0-182-16,6-7-94 0,-13 11-46 0,8-5-16 16,-7 1 36-16</inkml:trace>
  <inkml:trace contextRef="#ctx0" brushRef="#br0" timeOffset="84406.3031">24351 9132 112 0,'0'5'452'15,"0"2"55"-15,0 4 38 0,7 3 24 0,-7 9-172 16,-7 3-141-16,7 6-86 0,-7 5-49 15,7 2-30-15,-6 6-24 0,-1-1-20 16,-5 4-18-16,4-5-11 0,-4-2-10 0,-1 2-12 16,0-7-15-16,0 1-15 0,-1-3-10 15,2-5-9-15,6-4-4 0,-2-2-2 0,2-4 4 16,6-5-13-16,0-3-63 0,0-8-109 16,0 1-156-16,6-8-77 0,2 1-39 15,-2-4 1-15,6-8 61 0</inkml:trace>
  <inkml:trace contextRef="#ctx0" brushRef="#br0" timeOffset="84624.7194">24794 9034 53 0,'20'-15'451'0,"-1"8"75"0,-12-1 85 0,-1 8 100 16,-12 12-48-16,-1-2-115 0,0 13-45 0,-5 2-29 15,-2 8-55-15,1 7-84 0,-6-3-90 0,0 7-72 16,5 4-64-16,-5-5-44 0,-1 9-37 15,0-5-42-15,1-2-68 0,-1-2-96 16,1-2-98-16,6-5-80 0,-1-7-53 0,2-3-16 16,5-4 30-16,1-3 20 0,-1-8-27 15,-6-4-102-15,7-4-36 0,-8-3-11 0,2-7 4 16,-1-4 54-16</inkml:trace>
  <inkml:trace contextRef="#ctx0" brushRef="#br0" timeOffset="84971.3006">24246 9422 93 0,'8'-4'453'0,"-2"4"51"0,7 0 29 0,7 0 15 0,-2 0-166 16,9 0-175-16,5 0-98 0,1-3-49 15,6 0-29-15,7-2-16 0,6-2-8 0,-7-4-3 16,14 4-3-16,-7-4-1 0,7 0-4 16,-8-4 0-16,2 4-3 0,-1-4-6 0,-7 1-3 15,1-4 0-15,-1 3 0 0,-12-3 3 16,-1 2 6-16,1 2 10 0,-13 3 9 15,0-1 1-15,-8 6 6 0,-5-1 9 0,0 7 11 16,-7 0 22-16,-7 7 35 0,0 4 44 16,-5 1 51-16,-2 5 29 0,-5 5 19 0,-1 0 8 15,-6 7-3-15,7 1-16 0,-7 3-36 16,0 3-27-16,6-3-30 0,1 3-32 0,-1-2-31 16,14-5-30-16,0 1-20 0,6-5-8 15,6-7-14-15,6 1-14 0,8-4-24 16,-1-8-51-16,7 0-76 0,7-4-82 0,-1-3-65 15,-5 0-35-15,5-6-27 0,-6-2-49 16,-6-3-64-16,-1-1-66 0,-5-2-10 0,-2 3 3 16,-12-3 28-16,0 3 89 0</inkml:trace>
  <inkml:trace contextRef="#ctx0" brushRef="#br0" timeOffset="85272.4947">24852 9492 104 0,'7'4'428'15,"6"-4"57"-15,6-4 32 0,7 0 2 16,7 1-164-16,6-1-134 0,1-8-91 16,5 6-54-16,-7-6-31 0,2 5-18 0,-1-5-11 15,-6 6-7-15,-7-5-4 0,-6 3-2 16,-1-3-6-16,-13 1-1 0,1-1-3 0,-7 4 0 16,0-5-2-16,-13 1-1 0,0-3 3 15,-1 2 3-15,-4 1 0 0,-2 0 2 16,0 1 0-16,-5-1 2 0,5 3 3 0,0-3 3 15,1 4 2-15,-1 0 2 0,14 2 1 16,-8-1-1-16,14 2-3 0,7-3-3 0,0 4-1 16,11-2-3-16,2 2-3 0,7-1-2 15,5-3-4-15,1 3-18 0,-1 1-32 16,7-1-79-16,-7 0-134 0,8 1-133 0,-14-4-67 16,0 2-21-16,0 2 13 0,-6-1 67 15</inkml:trace>
  <inkml:trace contextRef="#ctx0" brushRef="#br0" timeOffset="85523.3421">25692 9129 127 0,'7'0'481'0,"0"0"64"0,-1 0 41 0,1 0 64 0,-1 3-102 15,-6 5-78-15,0-1-43 0,0 4-17 16,0 0-6-16,-6 8-29 0,-1-1-63 0,-6 4-72 15,0 4-56-15,0 2-42 0,-6 6-31 0,-8 3-33 16,7-1-35-16,1 1-32 0,0 0-36 16,0-8-53-16,5 0-94 0,1 0-125 15,7-7-106-15,-1 0-55 0,1-4-53 0,6-4-67 16,0-2-78-16,0-4-5 0,6-5 42 16,-6 1 28-16,7-4 57 0,-1-4 106 0</inkml:trace>
  <inkml:trace contextRef="#ctx0" brushRef="#br0" timeOffset="85883.3767">26116 9184 358 0,'20'-10'501'16,"-8"-2"57"-16,1 1 59 0,-6 4 0 15,0 0-139-15,-1-1-68 0,-6 4-41 0,0 1-25 16,-6 3-22-16,-1 3-38 0,-6 1-48 15,0 4-28-15,-7 2-8 0,1 5-11 16,-7 4-24-16,-6 6-31 0,-1 4-29 0,1 8-30 16,-8-1-29-16,1 5-25 0,6 3-25 15,1 0-27-15,12 0-23 0,7-4-14 0,7-4-5 16,12-3 4-16,7-3 11 0,13-4 19 16,0-9 17-16,13 2 13 0,0-8 3 0,-5 0 3 15,4-8-2-15,-5-3-4 0,-1-3-2 16,-5-4-4-16,-8 0-6 0,-6-8-5 0,-7 3-4 15,1-2 2-15,-14-4-7 0,1 4 0 16,-7-2-2-16,-13 2 6 0,0 3-8 16,0 0-69-16,-7 3-96 0,1 1-91 0,6 4-61 15,-7-1-99-15,7 0-165 0,6 4-93 16,1 4 19-16,-1 0 54 0,8-1 41 16,4 1 86-16</inkml:trace>
  <inkml:trace contextRef="#ctx0" brushRef="#br0" timeOffset="86147.9291">26604 9100 217 0,'7'-12'490'0,"-7"6"47"0,6-2 34 15,-6 8 35-15,-6 8-220 0,6 3-123 16,-7 3-64-16,-6 8-24 0,7 4-17 0,-7 3-15 15,-1 5-17-15,-5 5-22 0,0 1-20 16,-1 5-17-16,1-1-18 0,5 2-18 16,-5-2-15-16,6-2-10 0,0-6-30 0,-1 0-55 15,8-6-56-15,0-1-40 0,0-7-35 16,-1 0-79-16,0-8-126 0,7-2-106 0,0-5-28 16,0 0-5-16,0-7 12 0,7-3 70 15</inkml:trace>
  <inkml:trace contextRef="#ctx0" brushRef="#br0" timeOffset="86447.6146">26937 9125 78 0,'19'0'454'0,"-6"0"83"16,-6 4 79-16,-7 11 100 0,0 3-79 15,-7 4-105-15,-6 12-55 0,0 2-51 0,-7 4-65 16,1 8-90-16,-7-4-86 0,0 2-97 16,0 3-108-16,-7-5-131 0,7-4-113 15,-6 1-73-15,12-4-42 0,1-9-5 0,-1-2 34 16,7-4 38-16,0-8-37 0,0 2-106 15,-1-9-53-15,-5-4-22 0,0-3-3 16,0-8 50-16</inkml:trace>
  <inkml:trace contextRef="#ctx0" brushRef="#br0" timeOffset="86579.7319">26376 9525 396 0,'7'-15'749'0,"6"1"125"0,7 6 88 0,12 1 51 0,1 2-247 0,12 5-253 0,1 5-192 0,13-1-130 0,-8-1-129 16,8 1-206-16,-7 0-177 0,-7-4-204 0,1 3-261 15,-13-6-128-15,-7 3-30 0,-7-4 116 16,-5 0 125-16,-2 1 178 0</inkml:trace>
  <inkml:trace contextRef="#ctx0" brushRef="#br0" timeOffset="87030.095">27471 9151 219 0,'6'7'558'0,"-6"4"183"0,0 4 133 0,0 2 94 15,-6 10-186-15,-1 6-115 0,-6 3-125 16,0 5-170-16,-1 3-124 0,-4 0-89 0,4-1-61 16,-5 6-43-16,-1-10-40 0,1 5-51 15,6-7-90-15,-7 0-130 0,7-8-122 0,1 0-86 16,-2-6-52-16,1-5-119 0,7-4-126 16,-8-6 14-16,2-1 62 0,-2-3 55 15,2-8 50-15,-8 1 148 0</inkml:trace>
  <inkml:trace contextRef="#ctx0" brushRef="#br0" timeOffset="87179.7123">27093 9375 532 0,'19'-12'867'0,"7"5"120"0,7 0 67 0,7 3 39 0,-2 4-296 0,7 0-322 0,8 0-214 16,6 4-136-16,-7 0-115 0,-1-4-165 0,2-4-193 15,-8 0-150-15,1 1-260 0,-13-5-158 16,-1 0-45-16,-6 1 78 0,-7-4 145 0,-5 0 125 15</inkml:trace>
  <inkml:trace contextRef="#ctx0" brushRef="#br0" timeOffset="88053.9314">28721 9532 26 0,'7'11'436'0,"-7"0"62"0,0-8 32 16,0 2 20-16,0-5-123 0,0 0-174 0,0-5-86 15,0-2-29-15,6-4 14 0,-6-3 52 16,6-5 76-16,1-2 62 0,0-5 38 16,-1-4 12-16,-6-6-14 0,7-1-50 0,5-6-74 15,-5-9-67-15,0-3-58 0,-1-4-41 16,0-6-32-16,2-9-19 0,4-3-19 0,-5-7-12 15,6 0-5-15,0-4 0 0,-1 0-1 16,2 0 1-16,6 0 3 0,-8 3-1 16,1 6 1-16,-6 6-1 0,6 6 1 0,-7 4-1 15,1 12 3-15,0 7 0 0,-1 4-2 16,-6 7 0-16,6 7-3 0,-6 4 0 0,0 4-2 16,0 4-2-16,0 6-2 0,7 1 0 15,-7 7 1-15,0 4 0 0,6 10 0 0,-6 5 6 16,7 6-1-16,0 8 2 0,-1 4-2 15,8 7-1-15,-2 3 2 0,-5 5-3 16,12 3 2-16,0-5 2 0,1 6 4 0,6-5 0 16,-6 0 0-16,6 1 0 0,0-8-2 0,-6-4-2 15,6-3-1-15,-7-8-1 0,1-3 0 16,-8-5 3-16,2-6-1 0,-2-4-1 0,-5-6-3 16,-7-10 0-16,7-2-7 0,-14-8-6 15,0-7-5-15,1-3-9 0,-6-8-14 16,-8-4-19-16,0-7-25 0,1-4-26 0,-1-3-19 15,0-4 0-15,1-3 12 0,-1 2 29 16,1 1 45-16,-7 8 44 0,6 7 28 16,-6 7 18-16,7 8 7 0,-13 10-3 0,5 4-7 15,-12 14-5-15,6 8 3 0,-6 7 0 16,-6 12 0-16,-1 2-2 0,1 13-21 0,-7-1-47 16,5 7-134-16,2 4-155 0,7 0-116 15,-2 0-201-15,7 3-190 0,8-3-65 0,-1-3 68 16,12-1 122-16,2-4 98 0,5-2 189 15</inkml:trace>
  <inkml:trace contextRef="#ctx0" brushRef="#br0" timeOffset="92211.7414">25556 10129 112 0,'6'-7'464'16,"-6"0"65"-16,0 3 35 0,0 0 23 0,-6 1-171 15,6 3-120-15,0 3 0 0,-6 5 41 16,-2 6 48-16,-4 4 42 0,-1 11 30 16,0 1-29-16,-7 7-82 0,1 7-96 0,-7 0-77 15,6 3-59-15,1 4-44 0,-1-4-26 16,7 5-15-16,0 0-11 0,6-4-11 16,7-8-4-16,7-1-5 0,6-5-5 0,6-5-9 15,7-6-20-15,7-5-39 0,-1-11-82 16,8 0-130-16,-1-7-120 0,-7-3-66 15,7-5-45-15,-6-3-69 0,-7-3-64 0,-13-1-17 16,0-3 41-16,-13-1 31 0,-6 1 42 0,-8-4 97 16</inkml:trace>
  <inkml:trace contextRef="#ctx0" brushRef="#br0" timeOffset="92373.6048">25282 10484 197 0,'-26'0'540'0,"0"-3"113"0,7 3 67 0,5-5 45 0,14 5-184 16,0 5-113-16,14-5-99 0,11 3-84 0,9-3-51 15,11 0-34-15,0 0-46 0,14-3-54 16,6-2-53-16,1 3-101 0,-1-2-150 16,-7-4-100-16,1 5-115 0,-14 3-200 0,-6-3-153 15,-6-2-10-15,-7 5 84 0,-13-2 66 16,0 2 97-16</inkml:trace>
  <inkml:trace contextRef="#ctx0" brushRef="#br0" timeOffset="92545.7427">26018 10407 164 0,'27'-3'480'0,"-9"3"59"15,9-4 35-15,5 1 29 0,-6-5-193 0,7 5-147 16,-1-5-90-16,7 1-67 0,-5 4-64 16,-9-5-56-16,1 8-48 0,-6-4-83 0,-7 4-165 15,0 0-154-15,-13 4-55 0,-7-1-19 16,1 5-2-16,-13-1 54 0</inkml:trace>
  <inkml:trace contextRef="#ctx0" brushRef="#br0" timeOffset="92707.0769">26045 10532 203 0,'0'11'506'0,"12"-4"58"16,-6 0 36-16,14 1 39 0,0-4-188 16,6-4-116-16,0 3-74 0,6-3-43 15,1 0-40-15,-1-3-74 0,2 3-111 0,-9-4-97 16,1 4-67-16,0-3-72 0,-13-2-120 15,7 2-161-15,-8 3-45 0,-4-4 0 16,-8 4 8-16,0 0 40 0,-8 0 116 0</inkml:trace>
  <inkml:trace contextRef="#ctx0" brushRef="#br0" timeOffset="93389.4282">26676 10437 345 0,'13'-4'474'0,"0"-3"40"0,7 0 25 0,-7 0-73 16,6 2-160-16,0 2-93 0,1-1-29 15,0 1 6-15,-1 3 14 0,1 3 22 16,0 1 32-16,-8 4 39 0,1 6 18 0,-6 0 5 16,-7 8-3-16,-7 4-22 0,1 4-43 15,-7 6-58-15,0 1-52 0,-6 3-47 0,-1 4-36 16,0-4-23-16,1 4-16 0,5-7-10 16,2-1-5-16,12-3-2 0,0-7-2 0,0-8 2 15,12 1 0-15,8-12-1 0,0-3 3 16,5-4-4-16,9-11-2 0,5 1 0 15,-7-9 1-15,7-4 1 0,-7-2-5 0,1-4 1 16,-7-4-1-16,-6 0-10 0,-1-8-20 16,-5-3-27-16,-8-7-38 0,-6-4-53 0,-6-3-68 15,-1-9-35-15,-6 2 9 0,0-2 45 16,-7 5 81-16,8 8 106 0,-8 2 126 0,0 5 92 16,1 10 39-16,-1 5-3 0,14 9-33 15,-8 1-46-15,14 7-52 0,0 4-49 0,14 1-28 16,6 5-16-16,12-2-7 0,7 4-2 15,20-1-1-15,12-3 1 0,8 3-1 16,12-3-2-16,13 0-4 0,-7-5-5 0,8 5-26 16,-8 1-72-16,1-6-149 0,-13 4-137 0,-8 1-81 15,2 0-79-15,-20-4-119 0,-8 3-111 16,-5 5 37-16,-13-4 76 0,-14 3 52 16,-12 0 66-16,-7 4 136 0</inkml:trace>
  <inkml:trace contextRef="#ctx0" brushRef="#br0" timeOffset="94222.5081">27549 10254 191 0,'-7'3'438'0,"7"2"53"0,-6-5 32 16,6 0-45-16,-7 0-139 0,7 3-119 0,-6-3-76 15,6 0-36-15,-7 3-9 0,0-3 6 16,7 4 11-16,-6 0 5 0,6 2 6 15,0-1 1-15,0-2-8 0,6 1-10 0,1 3-7 16,0-3-2-16,-1 3 0 0,7-3 9 16,0 4 17-16,0-6 17 0,7 3 14 15,-7 2-1-15,7-3-1 0,-8 0-12 0,2-1-16 16,-8 4-11-16,0-3-8 0,1 4 6 16,0-1 5-16,-7-4 5 0,0 5-3 0,-7-1-6 15,0 4-11-15,1-3-18 0,-8 2-16 16,2 1-12-16,-8-4-17 0,1 4-5 0,-1 0-6 15,7 1-7-15,-6-5-4 0,-1 5-8 16,7-6 1-16,0 5-4 0,0-3-1 0,7-1-3 16,-1 0 1-16,7-3 5 0,7 3 8 15,-1-3 4-15,7 3 4 0,6-7 4 0,8 3 0 16,-1-3-5-16,6 0-8 0,1-3-6 16,-1-1-7-16,7 1-5 0,-13-1-7 15,7-3-14-15,-7 3-18 0,0-3-23 0,0 3-37 16,-13-4-68-16,7 5-139 0,-7-4-135 15,-6 0-75-15,5 4-80 0,-12-6-122 16,7 6-95-16,-14-2 35 0,7-1 91 0,-6 6 63 16,6-8 84-16,-6 5 153 0</inkml:trace>
  <inkml:trace contextRef="#ctx0" brushRef="#br0" timeOffset="94559.8258">27953 10209 17 0,'-7'0'400'16,"7"0"58"-16,0 0 40 0,-7 0 27 16,7 0-138-16,0 4-128 0,7 1-83 15,-7 2-27-15,0 0 15 0,7 0 43 0,-1 4 58 16,0-4 52-16,1 1 41 0,6 3 12 15,0-5-18-15,1 2-41 0,4-4-55 0,-4 1-53 16,5-3-51-16,1-4-41 0,-1 2-35 16,-6-9-28-16,7 1-22 0,-1-2-15 0,-5 3-18 15,5-8-26-15,-6 4-38 0,-6-3-67 16,5-2-103-16,-4 2-97 0,-2 0-66 16,-6-1-28-16,6 4 4 0,-6 0 35 0,0-1 29 15,-6 5-27-15,0 4-92 0,6-1-41 16,-14 4-14-16,8 4 8 0,-8-1 58 0</inkml:trace>
  <inkml:trace contextRef="#ctx0" brushRef="#br0" timeOffset="94716.9151">28115 10246 21 0,'0'16'435'0,"0"-2"62"0,0-3 48 0,0 3 64 0,0 1-28 0,7 0-83 0,-7 0-38 0,6-5-18 0,-6 5-24 0,7-4-51 0,-7 4-99 0,7-5-103 0,-1 2-71 16,-6-2-53-16,6-2-57 0,-6-1-112 15,0 0-129-15,7 1-89 0,-7-1-124 0,0-3-208 16,0 0-108-16,0-4 23 0,-7 2 84 16,7-2 61-16,-6 5 113 0</inkml:trace>
  <inkml:trace contextRef="#ctx0" brushRef="#br0" timeOffset="94972.2331">27582 10715 214 0,'0'0'465'0,"0"0"46"0,6 0 28 16,7-3-22-16,7-2-181 0,-2 2-139 0,16-4-79 15,-2 0-40-15,7-1-23 0,0 1-15 0,7 0-9 16,6-4-9-16,0 4-8 0,7-5-15 15,-7 5-20-15,0-4-36 0,0 3-109 16,-7 2-169-16,-5-6-121 0,-1 5-56 0,-13 3-20 16,0-3 14-16,-7 3 95 0</inkml:trace>
  <inkml:trace contextRef="#ctx0" brushRef="#br0" timeOffset="95617.531">28128 10764 35 0,'0'0'362'0,"-6"0"48"16,6 0 35-16,0 0-3 0,-7-5-96 0,1 5-98 16,6 0-71-16,-7-3-38 0,1 3-29 15,-1 0-27-15,1 0-24 0,-8 3-13 0,8-3-9 16,-7 5-4-16,0-2-2 0,0 4-2 15,1-3-2-15,-2-1-2 0,1 5-2 16,0-4-7-16,0 3-3 0,7-4-4 0,-8 5-2 16,8-5-2-16,0 1-5 0,-1 3 2 15,7-4-1-15,-7-3-1 0,7 4-1 0,0-4-1 16,0 0 1-16,0 0-1 0,7 0 0 16,0 0 0-16,-1-4 1 0,0 1 4 0,8 0-2 15,-8-1 0-15,7 0 0 0,0 1-1 16,0 3 1-16,1 0-6 0,-8-4 4 15,0 8 1-15,7-4 1 0,-6 0 4 0,-1 3 0 16,1 1 5-16,-1 0-1 0,0-1-4 16,2-3 0-16,-2 3 0 0,0 1 0 0,7-4-4 15,-6 5 4-15,-1-5 2 0,1-5 1 16,6 5 1-16,-6-4 2 0,-1 1 2 0,0-4 4 16,1 3 0-16,0-3 0 0,-1 0 2 15,0-4-4-15,-6 3-3 0,0 1-2 16,-6 0 0-16,6-4-3 0,0 4-3 15,0-1 1-15,-6 0-1 0,6 1 0 0,-7 0-2 16,7 3 0-16,-7 1 0 0,7-2-2 16,-6 5-1-16,0-3-2 0,-1 3 1 0,0 0 1 15,1 0-1-15,-7 3 0 0,13-3 0 16,-7 5-1-16,-6-5 1 0,13 3-2 0,-6-3-1 16,0 4-1-16,-2-4 1 0,8 0-1 15,-6 5-1-15,6-5-2 0,0 0-7 0,-6 2-8 16,6-2-13-16,0 4-9 0,-7-4-7 15,7 3-4-15,0-3 2 0,-6 4 10 16,6-4 5-16,0 0-9 0,0 4-34 0,-7-4-50 16,7 0-71-16,0 0-86 0,0 0-94 15,0 0-61-15,0 0 1 0,0 0 34 0,7-4 64 16</inkml:trace>
  <inkml:trace contextRef="#ctx0" brushRef="#br0" timeOffset="96110.2107">28168 10733 11 0,'-7'0'287'16,"7"-3"30"-16,0 3 15 0,-7 0-51 0,1 0-87 16,6 0-79-16,-6 0-48 0,-1 0-24 15,0 0-9-15,1 0 0 0,-7 0 4 16,6 3 8-16,1-3 3 0,-1 4 4 15,1-4 6-15,0 4 7 0,-2-1 12 0,2 2 8 16,-7-3 8-16,7-2 9 0,-1 5 2 16,-6-2-6-16,7 2-12 0,0-2-12 0,-8 0-14 15,8 5-10-15,-1-5-12 0,0 5-6 16,1-1-3-16,-7 0-2 0,7 4 0 0,-1-3-1 16,7 2 0-16,-7-2-3 0,7 3-2 15,0 0-2-15,0 1-4 0,0-6-4 0,7 1-5 16,0 1-10-16,-1-4-9 0,7-2-12 15,0 3-9-15,0-5-10 0,7 0-15 16,-8 0-28-16,2-5-52 0,5 3-73 0,-5-2-97 16,-2-4-114-16,-5 5-50 0,6-5 1 15,-7 6 41-15,1-7 73 0</inkml:trace>
  <inkml:trace contextRef="#ctx0" brushRef="#br0" timeOffset="96461.2919">28154 10778 37 0,'0'0'397'0,"7"0"63"15,0 0 39-15,-1 0 7 0,-6-4-120 0,6 8-126 16,1-4-89-16,-7 3-39 0,6 5-2 16,-6 3 33-16,7 0 64 0,-7 3 60 0,0 4 47 15,0 1 22-15,7 3-1 0,-7 3-35 16,0 5-67-16,0-1-63 0,0 0-56 0,0 5-43 15,0-6-36-15,6-2-23 0,-6 4-12 16,0-5-8-16,0-3-4 0,-6-3-3 0,6-1-1 16,-7 1-1-16,0-9 1 0,7 1-3 15,-6-3-5-15,-1-5-15 0,1 0-22 0,-7-6-30 16,6 0-34-16,1-5-44 0,0-6-45 16,-1-1-43-16,0-3-22 0,7-5-6 15,0-2 8-15,0-1 21 0,7-3 27 0,0 4 34 16,5-2 24-16,2 9 20 0,-2 0 7 15,8-1-48-15,-1 9-124 0,1-1-137 0,0 0-64 16,5 4-29-16,-5-1-6 0,6 5 56 16</inkml:trace>
  <inkml:trace contextRef="#ctx0" brushRef="#br0" timeOffset="97026.1378">28539 10543 178 0,'6'4'497'16,"7"-1"83"-16,7 1 55 0,0-4 49 0,-1 0-182 16,13 0-125-16,1-4-97 0,-1 1-108 15,1-1-122-15,-1 0-105 0,-6 1-95 16,1-5-148-16,-8 5-210 0,0-1-102 0,-11-4 0 16,-8 5 21-16,0 0 31 0,-8 3 103 15</inkml:trace>
  <inkml:trace contextRef="#ctx0" brushRef="#br0" timeOffset="97151.3113">28610 10634 112 0,'7'12'660'0,"6"2"143"0,0-6 77 0,7 2 39 0,6-6-128 0,6 1-240 0,1-2-324 0,6-3-284 0,0 0-194 0,-1-3-240 0,2-2-224 0,-7-2-112 16,-7 0 3-16,6-1 112 0,-13 1 102 15,1-3 191-15</inkml:trace>
  <inkml:trace contextRef="#ctx0" brushRef="#br0" timeOffset="97944.8593">29359 10682 325 0,'14'-4'486'0,"-8"-6"38"15,6-1 20-15,2 0-46 0,-1-4-209 0,7 4-106 16,-8 0-47-16,8 3-23 0,-7 1-7 16,0 4 0-16,0 3 1 0,-7 3-8 15,2 2-14-15,-2 2-7 0,0 4-9 0,-6 0-13 16,0 4-17-16,0 2-9 0,0-2-8 15,0 3-11-15,-6 1-3 0,6-1-1 0,0 1 0 16,-6-4-1-16,6-1 1 0,0-3 7 16,0 0 4-16,6-4 5 0,-6-3 3 15,6-4-1-15,0-4-1 0,1 0-4 0,6-6-2 16,-6-5 3-16,5 1 0 0,2-9 8 0,-8 1 8 16,8-4 8-16,-8-3-4 0,7-4-2 15,-13-7-6-15,6-4-12 0,1-7-10 0,0-1-15 16,-7-6-3-16,0-4-8 0,0 0 2 15,0-1 7-15,0 1 6 0,0 7 41 16,0 4 42-16,-7 2 51 0,7 10 44 0,0 2 29 16,0 7 21-16,0 5-22 0,7 3-32 15,-7 4-44-15,12 3-42 0,2 0-38 0,5 4-21 16,1 0-12-16,12-4-9 0,13 4-3 16,8 0-4-16,12 1 0 0,7-5-2 15,6 0-9-15,6 1-37 0,1-1-148 0,-1 0-140 16,-5 1-150-16,-2-1-219 0,2-4-160 15,-14 1-51-15,-6 3 99 0,-7-3 116 0,-7 4 138 16</inkml:trace>
  <inkml:trace contextRef="#ctx0" brushRef="#br0" timeOffset="99487.7851">30050 10034 169 0,'-6'0'284'0,"6"3"19"16,-8-3-27-16,2 0-60 0,0 0-55 0,-1-3-26 16,7 3 1-16,-7 0 16 0,7 0 15 15,0-3 8-15,0 3-4 0,-6 0-15 16,6-5-25-16,0 5-33 0,6-2-22 0,-6 2-18 16,0-5-8-16,0 5-2 0,0 0 0 15,0 0 8-15,0 0 5 0,7 0 11 0,0 0 16 16,-1-4 8-16,8 4 7 0,-2 0 9 15,8 0 6-15,-7 0 2 0,7 4-12 0,-1-4-13 16,7 0-11-16,-13 5-14 0,6-3-16 16,-5 3-8-16,-8 1 4 0,0 2 5 15,1 3 12-15,-14-4 13 0,7 4 13 0,-6 3 0 16,-7-2 0-16,6 3 4 0,-5-1-2 16,-2 1-11-16,1-4-12 0,7 3-12 15,-7-2-11-15,6-1-17 0,7 0-15 0,-6-1-7 16,6-2-3-16,6-1-7 0,1 0-10 15,-1-3-29-15,7 0-69 0,0-4-96 0,1 0-84 16,5-4-53-16,-6 0-40 0,6-3-64 16,-5 4-80-16,-2-4-61 0,-4-2 0 15,4 6 14-15,-6-4 25 0,1 3 81 0</inkml:trace>
  <inkml:trace contextRef="#ctx0" brushRef="#br0" timeOffset="99889.8116">30492 9917 17 0,'-6'0'379'0,"6"0"57"16,0-4 35-16,-6 4 5 0,-2 4-116 16,8-4-117-16,-6 4-83 0,0-4-48 15,0 3-28-15,-1 4-16 0,0-3-9 0,1 4-2 16,-1-1 9-16,1 0 15 0,0 0 25 16,-2 4 29-16,2-4 31 0,-6 5 26 0,5 2 15 15,0 2 0-15,1-6-12 0,-1 5-25 16,1-1-32-16,6 1-36 0,-7 0-32 0,7-4-25 15,0 3-18-15,0 0-13 0,0-2-13 16,7-1-9-16,-1 0-26 0,1-1-43 16,-1-2-71-16,8 0-69 0,-2-1-45 0,2-3-26 15,-2-1-43-15,1-3-75 0,1 0-117 16,-8 0-29-16,6-3-4 0,-4-1 6 0,4 0 51 16,-5 1 110-16</inkml:trace>
  <inkml:trace contextRef="#ctx0" brushRef="#br0" timeOffset="100165.1821">30662 9938 34 0,'0'-3'414'0,"0"-1"62"0,0 1 35 16,0 3 20-16,0-4-145 0,0 4-141 15,0 4-91-15,0-1-53 0,0 4-20 0,7 1-3 16,-7-1 4-16,0 4 2 0,0 0-3 16,0 1-6-16,0 2-8 0,6-3-18 0,-6 3-17 15,0-3-14-15,0 1-10 0,0-2-9 0,6 2-28 16,-6-5-25-16,0 0-20 0,0 1-16 16,0-5-31-16,6 1-73 0,-6 0-121 0,0-4-123 15,0-4-59-15,0 4-23 0,0-7 9 16,0 2 67-16</inkml:trace>
  <inkml:trace contextRef="#ctx0" brushRef="#br0" timeOffset="100454.1624">30779 9814 17 0,'0'-3'397'0,"0"-1"60"15,0-3 36-15,7 3 24 0,-7 1-137 16,6-2-128-16,7 2-91 0,0 3-49 0,0 0-28 16,1 0-9-16,-2 0 0 0,8 3 12 0,-1 2 20 15,-5 2 18-15,-2 4 19 0,8-1 13 16,-7 1 8-16,-7 4 6 0,8 3-16 16,-8 1-11-16,-6-2-23 0,0 3-25 0,0 2-30 15,-6-4-30-15,-1 0-24 0,0 0-53 0,-6 0-79 16,0-2-71-16,0 2-49 0,1-4-97 15,-2-3-182-15,1 0-107 0,0 0-6 0,-6 0 26 16,5-3 26-16,2-1 87 0</inkml:trace>
  <inkml:trace contextRef="#ctx0" brushRef="#br0" timeOffset="100795.2877">30225 10532 189 0,'-6'4'463'0,"6"3"49"0,-7-7 27 16,7 0-3-16,7 4-174 0,-1-4-114 16,8-4-46-16,-2 4-12 0,14-7 7 0,1-1 9 15,5 1 5-15,7-7-14 0,7 3-26 0,5-9-31 16,2 6-34-16,-1-4-46 0,7 0-97 16,-8 4-108-16,2-5-72 0,-7 1-92 0,-1 3-145 15,-6 1-167-15,-7 6-31 0,-5-4 34 0,-8 5 30 16,-6 4 71-16</inkml:trace>
  <inkml:trace contextRef="#ctx0" brushRef="#br0" timeOffset="101139.1121">30447 10643 221 0,'7'-5'461'0,"-7"1"47"0,6 1 29 16,-6 3-23-16,0-3-161 0,0 3-103 15,6 0 4-15,-6 3 38 0,0 0 44 0,0 9 26 16,6-1 7-16,-6 0-23 0,0 3-76 15,8 5-80-15,-8-5-68 0,0 4-47 16,0 0-34-16,6 1-31 0,-6-4-38 0,0 0-68 16,0-1-92-16,0-3-87 0,0 1-69 0,0-6-32 15,6-2-25-15,-6 0-51 0,7-4-66 16,0-4-51-16,-1 0-2 0,1-2 4 0,-1-6 34 16,8 1 103-16</inkml:trace>
  <inkml:trace contextRef="#ctx0" brushRef="#br0" timeOffset="101396.1595">30734 10606 217 0,'0'3'466'0,"0"-3"46"0,0 8 26 0,0-5-10 0,-7 8-189 0,1 1-117 0,-1 2-48 0,0-3-11 0,1 8 3 0,6-5 1 0,-6 0-6 0,6-3-10 0,6 0-14 0,0 1-11 16,1-5-1-16,0-4 13 0,6 2 18 15,-1-5 4-15,8-5-7 0,-7 2-17 16,0-4-20-16,6-5-34 0,-5 1-35 0,-2 0-23 15,-4-3-17-15,-2 0-17 0,0-2-24 0,-6 2-24 16,0 0-34-16,-6-5-42 0,0 7-36 16,-2-1-28-16,-4 1-24 0,-2 5-8 0,8-4 3 15,-7 7 17-15,0 1 22 0,6-2 7 0,1 5-67 16,-7 0-137-16,6 0-96 0,7 5-42 16,-6-2-17-16,0-3 15 0,6 4 96 15</inkml:trace>
  <inkml:trace contextRef="#ctx0" brushRef="#br0" timeOffset="101652.1099">31372 10243 227 0,'0'3'509'0,"0"-3"54"16,0 0 26-16,0-3 15 0,0 3-243 0,6-4-149 16,7 4-95-16,1-4-51 0,-2 1-31 15,2-1-27-15,5 1-24 0,1-4-25 0,-8 2-22 16,8 1-51-16,-7 1-101 0,-6 0-163 16,-1-1-95-16,1 4-41 0,-7 0-14 0,0 0 32 15,0 0 95-15</inkml:trace>
  <inkml:trace contextRef="#ctx0" brushRef="#br0" timeOffset="101777.0633">31378 10331 319 0,'0'11'485'0,"0"-4"39"0,7 0 25 0,-1 0-53 0,8-2-201 0,-2-2-129 0,8 1-79 0,-1-4-47 0,1-4-51 0,0 1-108 0,-1-2-171 0,-6-2-137 0,6 4-65 0,-5-4-30 0,-2-1 6 15,2 1 83-15</inkml:trace>
  <inkml:trace contextRef="#ctx0" brushRef="#br0" timeOffset="102296.1421">31918 9840 221 0,'0'0'322'0,"0"0"45"0,-6 3 4 0,6-3-28 15,-6 0-42-15,-1 4-39 0,7 0-35 16,-6-1-24-16,6 0-4 0,-7 5 31 0,1 1 63 15,6-3 58-15,-7 5 44 0,7-1 19 16,-6 6-14-16,6-2-51 0,0 1-78 0,0 0-69 16,6 3-50-16,-6-3-40 0,13-5-29 15,-6 5-26-15,6-3-18 0,-1-2-17 0,2 0-19 16,-1-2-31-16,7 1-61 0,-8-9-160 16,8 0-141-16,-7 0-97 0,7-5-149 0,-8-2-192 15,2 0-57-15,-2-1 96 0,-4 1 107 0,-2-3 82 16,-6-2 149-16</inkml:trace>
  <inkml:trace contextRef="#ctx0" brushRef="#br0" timeOffset="102509.4256">32173 9722 323 0,'0'8'496'0,"0"-1"45"0,-7 0 27 15,1 5-36-15,-1 2-214 0,1 1-99 0,0 3-14 16,-2 4 19-16,2 0 29 0,6 5 23 0,-6-2-2 15,-1 4-19-15,7 0-56 0,-6 1-61 16,6 2-69-16,-7-2-66 0,7-1-75 0,0 0-80 16,0-4-72-16,0 1-54 0,0 0-20 15,0-7-10-15,7-1-41 0,-7-4-90 0,0-3-75 16,0 0-24-16,-7-3-8 0,7-5 16 0,0-3 83 16</inkml:trace>
  <inkml:trace contextRef="#ctx0" brushRef="#br0" timeOffset="102731.2794">32225 10158 204 0,'7'4'507'0,"-7"-4"78"15,6 7 62-15,-6-2 55 0,0-3-196 0,0 6-114 16,6 0-91-16,-6-5-67 0,0 5-56 0,0-5-55 15,0 4-64-15,0-2-85 0,0-2-88 0,-6 4-71 16,6-7-50-16,6 4-103 0,-6-4-187 16,0 0-87-16,0 0 0 0,0-4 19 0,0 1 27 15,7-1 91-15</inkml:trace>
  <inkml:trace contextRef="#ctx0" brushRef="#br0" timeOffset="102970.0941">32479 9811 240 0,'0'-4'525'0,"0"-3"71"0,0 3 45 0,0 1 40 15,0-2-200-15,0 2-77 0,0 3-37 16,-7 3-14-16,7 2-7 0,0 2-14 0,0 4-37 16,0-1-62-16,0 6-64 0,0-2-49 0,0 0-35 15,7 5-26-15,0-4-23 0,-7 3-18 16,12-4-21-16,-5 1-36 0,0-4-80 0,5 0-123 15,2-4-119-15,-8 0-75 0,7-2-102 16,1-5-131-16,-2 0-93 0,1-5 32 0,-6 2 71 16,6-4 53-16,-13-1 98 0</inkml:trace>
  <inkml:trace contextRef="#ctx0" brushRef="#br0" timeOffset="103165.5687">32707 9679 196 0,'6'3'486'0,"-6"5"72"0,0 2 66 0,0 5 63 0,-6 3-166 0,6 5-86 15,-6 2-41-15,-8 1-34 0,8 4-46 0,-7 2-52 0,-1 0-69 0,8-2-67 0,-6 3-71 0,4-3-84 0,2 2-91 0,6-7-80 0,-6 2-72 16,6-1-52-16,0-8-14 0,6 0 17 16,-6-3 8-16,6-1-44 0,2-7-104 0,-2 1-53 15,6 0-22-15,-4-8 1 0,4-4 49 16,1 0 103-16</inkml:trace>
  <inkml:trace contextRef="#ctx0" brushRef="#br0" timeOffset="103467.7786">32863 9781 211 0,'-6'-11'517'0,"-1"4"89"0,7-5 89 0,0 5 83 0,0 4-188 0,0-1-109 0,0-3-92 0,0 7-71 16,7-4-66-16,-1 0-63 0,8 4-48 15,-2 0-34-15,1 4-21 0,7-4-16 0,-8 4-23 16,8-1-18-16,0 1-12 0,-1 0-9 0,1-1-5 16,0 4-3-16,-7 1-2 0,-1 0-4 0,2-1-1 15,-2 4-2-15,-5 4 2 0,0-4 2 0,-7 3 4 16,0 4 4-16,-7 1 4 0,0 3 4 16,-5 0 5-16,-2 3 3 0,2-3 0 0,-1 4-1 15,-1-1-5-15,2 2-9 0,-8 1-24 16,7-2-44-16,6 0-87 0,-6-5-106 0,1 2-87 15,4-2-50-15,2 2-60 0,6-9-87 0,0 1-85 16,0 0-4-16,0-4 29 0,6 0 26 16,2-4 63-16,-2-3 119 0</inkml:trace>
  <inkml:trace contextRef="#ctx0" brushRef="#br0" timeOffset="103841.7801">33391 10015 401 0,'0'0'599'0,"6"-3"116"16,-6-1 83-16,0 4-5 0,-6-4-172 0,6 4-113 15,-7 0-113-15,1 4-95 0,-8 0-69 0,2 3-64 16,-1-2-49-16,-1 2-39 0,-5-1-27 0,6 2-20 15,0-2-10-15,0 6-9 0,6-4-5 16,1 3-7-16,0-5-5 0,6 6-10 0,0-1-15 16,6 0-8-16,0-1-4 0,7-2-1 0,1 3 4 15,5 0 8-15,-6 1 11 0,7-2 13 0,-7 1 9 16,-1 0 15-16,2 1 14 0,-14-2 14 16,6 5 16-16,-6-4 10 0,-6 0 5 0,-8 0-2 15,2 0-12-15,-8-4-12 0,1 4-19 0,-1-4-32 16,-6 0-46-16,7-2-97 0,-7-3-153 0,6 3-117 15,-6-5-94-15,7-5-166 0,-1 5-156 16,0-7-8-16,7 4 95 0,0-5 86 0,0 1 84 16,7-4 175-16</inkml:trace>
  <inkml:trace contextRef="#ctx0" brushRef="#br0" timeOffset="104211.1708">33214 9162 238 0,'-57'-30'422'0,"-9"5"42"0,-6 3 26 0,-5 0-50 15,-15 8-157-15,1 3-102 0,-6 7-56 0,-2 8-31 16,-5 7-14-16,7 7 0 0,-8 8 13 0,8 10 24 15,-1 9 23-15,7 13 20 0,0 11 8 16,13 8-2-16,6 8-18 0,13 2-20 0,8 9-24 16,18 2-25-16,13 1-15 0,14 4-17 15,12-4-12-15,20 0-13 0,19-4-12 0,8-8-8 16,18-1-24-16,8-10-37 0,12-7-29 16,13-9-24-16,13-9-9 0,7-12 8 0,6-13 35 15,7-8 50-15,-7-10 36 0,-6-11 22 0,0-12 9 16,-7-7-25-16,1-15-52 0,-15-11-61 0,-5-10-41 15,137-125-54-15,-99 22-80 0,-64 14-75 0,-33 12-76 16,-20-1-66-16,-11-3-26 0,-2 0 24 0,-6-8 64 16,0 19 87-16</inkml:trace>
  <inkml:trace contextRef="#ctx0" brushRef="#br0" timeOffset="109567.5487">29900 11137 202 0,'-46'0'327'0,"1"-5"43"0,-1 5 37 16,-6 0-105-16,0 0-69 0,7 0-35 0,-8 5-28 15,-5 2-33-15,5 0-19 0,2 0-17 16,5 8-15-16,-7 1-14 0,8-2-12 16,-1 4-8-16,7 4-15 0,7 3-11 0,-1 1-7 15,7 3-5-15,7 1-4 0,-1 3-2 0,8 0-1 16,4 4 1-16,2-4 1 0,12 3 0 15,2 1 2-15,4-5 2 0,8 5 1 16,5 0-1-16,15-4-1 0,5 0 0 0,8 0-3 16,5-4-2-16,14-3-2 0,-1-1-1 15,14-3 0-15,6 0 0 0,7-4-2 0,6-3 0 16,0 0-3-16,7-1 2 0,0-6 1 16,-7-1-1-16,0 1 5 0,-6-5-8 0,-13-3-5 15,0-3-14-15,-14-1-14 0,-12-3-41 0,-7 0-78 16,-7-1-141-16,-12-3-129 0,-14-4-63 15,-6 5-25-15,-7-9 19 0,-12 0 65 0</inkml:trace>
  <inkml:trace contextRef="#ctx0" brushRef="#br0" timeOffset="113348.2217">2526 12159 50 0,'7'3'381'16,"-1"-3"50"-16,1-3 37 0,0 3 21 15,-1-4-173-15,-6 1-115 0,14-2-72 0,-2 2-48 16,1-1-35-16,7 1-14 0,6-1-8 0,0-3 2 16,7 3 1-16,5-3-3 0,1 4 6 15,7-6 0-15,-7 6-1 0,7 0-4 0,6-5-1 16,-6 5 3-16,-1-1-7 0,1-3-4 0,5 3-1 15,-5-3 4-15,7 3-1 0,-2-3-1 16,2 3-3-16,5 0 1 0,-6-2-1 16,7 1-7-16,-1 2-5 0,1-2-1 0,0 5-1 15,-7-3-2-15,7 3 1 0,-8 0 1 16,2-4 0-16,-7 4 0 0,5-3 1 16,2 3 0-16,-8 0 1 0,1-4-3 0,-1 4 0 15,1-4 1-15,-1 4 0 0,-5-3 0 16,5 3-1-16,1-4 0 0,6 0-1 0,-6 4 0 15,-1-3-1-15,1 3 3 0,-1 0 0 16,-6 0 0-16,1 3 1 0,-2-3 3 0,-5 4-2 16,-1 0-2-16,1 3 0 0,-1-3-1 15,-5 6-3-15,5-2 2 0,-6-1 2 16,1 5 0-16,-1-1 2 0,0 0 3 0,-1 3 0 16,1-3-3-16,1 7-2 0,-1-3 4 15,0 4-1-15,0-1-1 0,-1 1 1 0,8 2 2 16,-7 2 0-16,0-2-2 0,1 1-1 15,-1 4-1-15,0-5 1 0,0 5-1 16,-1 0 1-16,2 0-1 0,-1 0-1 0,-6 3-2 16,-1-4-1-16,0 1 2 0,-6 0-1 15,1-1 1-15,-8 4 1 0,0-2 1 0,1-2 0 16,0 0-1-16,-7 5 0 0,6-2-1 16,-6 2-2-16,-6 0 0 0,6 3 1 15,-7-1 0-15,0 2 0 0,1-1 2 0,0-1 1 16,6 1 2-16,-7 0-2 0,-6-4 1 15,0 1 1-15,0-1 1 0,-6 1 2 0,-8-5 10 16,-5 1 14-16,-7-4 10 0,-7 3 16 16,-13-3 19-16,-6 5 9 0,-6-10-2 0,-14 5-2 15,-12 1-2-15,-1-5-9 0,-13 0-11 16,-7 0-7-16,-5-3-5 0,-1 4-8 0,-12-5-10 16,-14 0-9-16,0 2 0 0,0-2-6 15,-6-3-6-15,6 4-4 0,0-1 0 0,1-3-1 16,5 0-7-16,21-4 0 0,5 1-13 15,14-1-38-15,13-4-51 0,19 2-47 0,13-5-180 16,14 0-188-16,19 0-85 0,19-8-14 16,7 1 23-16,27-8 36 0,11-4 173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0-09-29T21:27:01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10218 3685 155 0,'-6'-8'416'0,"6"1"52"0,0-3 37 0,0 2-19 15,0-3-156-15,0 4-109 0,6-4-73 16,1 4-45-16,-1-5-22 0,8 4 2 0,4-1 36 16,9 1 73-16,5 0 80 0,7 1 69 15,1 7 44-15,11 3 16 0,-5 6-18 16,-1 5-58-16,-5 9-69 0,-1 5-65 0,-13 8-42 15,-13 8-32-15,-7 5-27 0,-12 5-21 0,-7 6-14 16,-19 4-13-16,-8-1-11 0,-5 4-10 16,-8-6-2-16,-5-2-4 0,-1-4-1 0,-6-7 1 15,6-1 0-15,-6-6-3 0,6-4-2 16,8-4-3-16,-1-8-1 0,13-6-2 0,-1-9-4 16,15-10-3-16,5-7-7 0,14-8-3 15,6-7-3-15,19-7-3 0,7-1 1 0,20-7 5 16,-1 5 4-16,20 2 5 0,7 5 4 15,6-1 0-15,7 12 4 0,0 6-5 0,-1 5-2 16,1 6-17-16,-7 8-57 0,-6 0-123 16,-1 7-177-16,-12 5-126 0,-1-1-210 0,-5 7-187 15,-8 1-50-15,-5-2 65 0,-8 9 148 16,-6-4 114-16,0 0 202 0</inkml:trace>
  <inkml:trace contextRef="#ctx0" brushRef="#br0" timeOffset="1703.559">11443 3726 322 0,'-7'-9'486'0,"-12"-1"40"16,-1 6 26-16,-6 4-29 0,-7 4-214 0,1 6-101 16,-1 10-39-16,1 9-7 0,-7 0 10 15,6 11 4-15,7 4 0 0,-6 8-11 0,12-1-22 16,0 5-25-16,13-6-27 0,7-2-3 15,14-5 0-15,5-9 23 0,21-5 21 0,5-11 30 16,14-7 24-16,6-11 1 0,-7-7 2 16,7-8-18-16,-6-6-23 0,-7-5-28 0,-6-8-27 15,-8 2-23-15,-11-1-23 0,-14-4-20 16,-13 0-24-16,0 0-33 0,-20 2-38 0,0-6-42 16,-12 9-42-16,-7-2-43 0,0 5-50 15,-7 3-56-15,7 8-47 0,-6 7-13 16,5 4 7-16,2 2 8 0,5 10-13 0,1 6-37 15,5 3-93-15,1 9-36 0,7-2-14 16,6 8 13-16,0 5 61 0</inkml:trace>
  <inkml:trace contextRef="#ctx0" brushRef="#br0" timeOffset="2065.8487">12146 4341 255 0,'19'7'678'0,"-12"-3"162"0,-7 3 99 0,6-3 59 15,-6-4-207-15,0 4-186 0,-6-1-215 16,6-3-154-16,0 3-95 0,0-3-61 16,-7 0-49-16,1 0-54 0,0 5-88 0,-1-5-142 15,0 0-122-15,1 0-72 0,0 0-88 16,-1 0-155-16,0-5-84 0,1 5 49 15,-1-3 72-15,1-4 49 0,-1 0 90 0</inkml:trace>
  <inkml:trace contextRef="#ctx0" brushRef="#br0" timeOffset="2506.6918">12810 3616 152 0,'7'0'465'0,"-1"7"51"0,-6 0 35 15,-6 4 29-15,-1 11-186 0,-5 7-145 16,-2 5-72-16,1 10-39 0,0 3-27 0,0 7-26 16,0 6-24-16,6-2-18 0,-5 5-20 15,12-5-21-15,6-3-15 0,0-4-8 0,14-7 4 16,-1-8 16-16,15-2 22 0,-2-12 31 16,7-4 21-16,0-6 17 0,0-5 3 0,0-7-4 15,-6-4 4-15,-7-8 6 0,-7 6 14 16,-13-9 9-16,2-1 10 0,-16 3 6 15,-4-1-16-15,-8-2-23 0,-13 5-27 0,1 0-23 16,-7 7-38-16,0 1-64 0,-1 6-82 16,2-3-88-16,5 4-59 0,7 3-54 0,7-3-110 15,-1 3-162-15,7 5-35 0,6-4 25 16,7 2 28-16,0 1 40 0,14 0 120 16</inkml:trace>
  <inkml:trace contextRef="#ctx0" brushRef="#br0" timeOffset="2987.406">13579 4330 236 0,'-6'0'503'0,"6"0"67"0,0-4 45 0,-8 1 33 15,8-1-240-15,0-4-131 0,0 1-83 0,0-4-63 16,8-4-44-16,-2 1-35 0,0-8-28 0,8 0-20 15,-2-7-14-15,1 0-18 0,1-1-20 16,-2-3-18-16,2 0-13 0,-2 1-5 0,2-1 1 16,-1 3 9-16,-7 1 20 0,7 3 23 15,-6 8 19-15,-1-1 11 0,0 8 7 16,-6 0 3-16,0 8 3 0,7 3 0 0,-7 3-2 16,0 4-1-16,0 0-2 0,0 9-3 15,0-2-1-15,7 1-4 0,-1 3-1 16,1-4-1-16,-1 2 0 0,7-2 1 0,6 0-1 15,-5-5 1-15,5-3 1 0,7-2-2 16,-6-8 2-16,6-2 1 0,0-6 0 0,0 1 1 16,0-3-1-16,-6-5 8 0,6 2 12 15,-7-2 25-15,1 1 32 0,0 3 31 0,-8 3 37 16,1 5 53-16,-6 4 55 0,-1 3 39 16,1 7 14-16,-1 8 0 0,-6 3-20 15,0 8-46-15,-6 2-64 0,6 6-63 0,-7-1-44 16,1 4-42-16,-1-1-55 0,1 1-99 15,-1 0-137-15,7-4-100 0,0-5-62 0,0-5-23 16,7-5 11-16,-1-4 46 0,7-6 36 16,7-8-32-16,-1-4-84 0,1-7-44 15,6-7-16-15,-7-3 21 0,1-6 84 0</inkml:trace>
  <inkml:trace contextRef="#ctx0" brushRef="#br0" timeOffset="3198.8408">14731 3396 218 0,'7'14'482'0,"-7"12"61"0,-7 7 68 16,-5 11 84-16,-8 7-165 0,-7 8-84 0,-5 10-45 15,-7 9-38-15,-6 6-59 0,-1 0-79 0,-7 7-90 16,2-3-65-16,-1 0-39 0,7 0-41 16,-2-8-57-16,15-2-59 0,-1-9-45 0,7-10-50 15,7-8-51-15,6-10-20 0,6-9 3 16,1-6-56-16,-1-7-115 0,14-12-81 15,-1-7-19-15,7-7 0 0,1-7 22 0,12-9 99 16</inkml:trace>
  <inkml:trace contextRef="#ctx0" brushRef="#br0" timeOffset="3481.0857">14940 4092 35 0,'26'-26'442'15,"-6"4"67"-15,-7 4 40 0,-7-1 33 16,0 4-102-16,-12 5-152 0,0 2-63 15,-7 1-28-15,-7 7-16 0,0 0-10 0,-6 0-24 16,1 7-39-16,-2 1-42 0,1-1-35 16,0 5-20-16,0 2-20 0,13 0-11 0,0 1-11 15,0 0-6-15,13 4-5 0,6-5-5 16,14 4 0-16,-1 0 3 0,15-4 6 0,-2 6 11 16,1-3 21-16,5 6 29 0,-5-5 33 15,-7 4 42-15,0 0 47 0,-7 3 33 0,-11-3 14 16,-8 3-9-16,0 2-23 0,-14-1-39 15,-6-1-50-15,-12 1-64 0,-1 0-108 16,1-1-217-16,-7-3-184 0,0-3-310 0,-1 2-161 16,1-2-63-16,1-1 28 0,5-4 172 0,7 1 159 15</inkml:trace>
  <inkml:trace contextRef="#ctx0" brushRef="#br0" timeOffset="5135.2402">17174 3810 101 0,'6'-26'428'0,"1"8"54"0,-7-5 33 0,6 1 24 16,0 1-181-16,2 3-123 0,-8-1-55 15,6 4 5-15,0 5 25 0,-6-1 45 16,0 7 87-16,7 0 77 0,0 12 32 0,-7 3-12 16,0 7-22-16,0 11-40 0,-7 7-84 15,-6 9-79-15,-1 6-60 0,-5 3-43 0,6 9-33 16,-12-1-28-16,5 1-19 0,7-1-15 15,-7-4-14-15,7-5-11 0,6-7-18 0,-5-5-17 16,5-4-29-16,0-4-36 0,7-8-48 16,-6-3-68-16,6-7-129 0,6-5-110 0,1-2-60 15,0-11-81-15,5-4-100 0,2-5-88 16,-1-6 54-16,6-8 79 0,-6-4 62 16,7-9 105-16</inkml:trace>
  <inkml:trace contextRef="#ctx0" brushRef="#br0" timeOffset="5343.6831">17637 3587 245 0,'0'3'534'0,"-8"0"84"15,-4 5 60-15,-1 7 68 0,-7-1-205 16,0 4-121-16,-6 4-86 0,7 0-61 0,-1 3-43 16,8 1-51-16,-2 1-44 0,8-6-28 15,6 1-22-15,6 0-16 0,1-3-14 0,12-2-15 16,1-1-29-16,6-5-67 0,1-4-117 15,5 1-104-15,1-8-72 0,5-4-102 0,-5-4-142 16,-1-2-109-16,-5-5 23 0,-1-4 51 16,0 1 42-16,-7-8 87 0</inkml:trace>
  <inkml:trace contextRef="#ctx0" brushRef="#br0" timeOffset="5531.1838">17982 3506 352 0,'0'7'548'0,"6"3"148"0,-12 6 143 16,-1 9 43-16,0 7-169 0,-6 13-83 0,-7 3-86 15,2 6-132-15,-9 6-127 0,1 5-101 16,0 5-65-16,0-1-49 0,0 2-35 0,0-3-22 16,6-1-28-16,0-5-24 0,2-3-24 15,11-11-49-15,-6-4-108 0,6-4-134 0,1-11-79 16,6-4-66-16,0-10-137 0,0-4-145 16,0-7-1-16,6-8 81 0,1-7 63 0,6-4 66 15,-6-7 151-15</inkml:trace>
  <inkml:trace contextRef="#ctx0" brushRef="#br0" timeOffset="5938.2876">18503 3252 325 0,'-7'12'462'0,"7"-1"35"0,0-4 21 16,-7 5-76-16,7-5-175 0,-6 4-112 15,6-4-61-15,0 0-30 0,0 1-18 0,0-1-9 16,6-3-7-16,1-4-3 0,0 3 2 15,5-6 3-15,2 3 0 0,5-7 0 16,-6-2-1-16,0-1-2 0,7 0 0 0,-8-5 7 16,-5 3 31-16,0-3 34 0,-1 5 24 15,1-2 20-15,-14 2 12 0,1 2 2 0,-1 1-23 16,-6 3-35-16,-7 4-23 0,1 0-22 16,-1 7-19-16,1 5-40 0,0 2-94 15,-1 1-71-15,7 3-137 0,0 4-237 0,6 3-126 16,7 2-41-16,0 2 47 0,14 0 49 15,-2-4 123-15</inkml:trace>
  <inkml:trace contextRef="#ctx0" brushRef="#br0" timeOffset="7694.2729">32883 17511 1 0,'13'-3'329'16,"7"-5"54"-16,-14 5 37 0,6-5-7 0,2 5-98 15,-8-4-90-15,7 2-57 0,-6-2-38 16,0 0-23-16,-1 3-14 0,7-3-8 0,-6 3-11 16,-1-4-11-16,0 5-13 0,-6-1-12 0,7-3-10 15,0 3-7-15,-1 1 9 0,-6-1 19 0,7 0 27 16,-7 1 27-16,6 3 21 0,-6-4 18 0,0 4-1 15,0 0-3-15,0 0 25 0,0 0 24 0,-6 4 22 16,-1-1 15-16,-6 5 13 0,-6-1-2 16,-1 4-45-16,0 0-47 0,-5 4-38 0,-1-1-32 15,-7 4-25-15,7 1-16 0,0 3-11 0,6-4-9 16,-6 4-14-16,7 0-18 0,5 0-18 0,8-3-17 16,-1-1-11-16,7 1-9 0,7-5 3 0,6 1 11 15,6 0 16-15,7-5 13 0,1-3 8 0,-1 1 10 16,6-5 7-16,1-3 6 0,6-3 10 0,-7-1 16 15,1-3 17-15,-1-1 13 0,-6-3 13 0,7-3 10 16,-7-1 4-16,-6-7 1 0,-1 4 5 0,1-8 16 16,-8 1 8-16,-4-1 7 0,-8 0 12 0,0 0 4 15,-14 4 5-15,-5 1-1 0,-7-1 2 0,0 3 2 16,-13 5-5-16,-1 3-10 0,1 4-17 0,1 2-22 16,-9 10-24-16,9-2-28 0,5 8-41 15,1 0-52-15,-1 3-64 0,13 5-96 0,1-1-215 16,6 0-149-16,13 1-181 0,0-1-205 0,0-3-72 15,13 3 24-15,-6-7 176 0,5-3 135 0,8-2 195 16</inkml:trace>
  <inkml:trace contextRef="#ctx0" brushRef="#br0" timeOffset="9665.7745">22123 4202 337 0,'-12'0'496'0,"-1"3"43"0,-7 1 30 0,0 7-32 16,1 4-216-16,-1 3-119 0,0 0-65 16,8 7-38-16,-8-2-20 0,14 3-14 0,-1-4-5 15,14-4 6-15,-1 0 11 0,8-4 27 16,4-2 30-16,9-1 29 0,5-8 31 16,-6-6 28-16,7-1 19 0,-7-3 3 0,0-5-13 15,0 2-19-15,-13-5-25 0,1-4-39 16,-8 2-30-16,-6-3-26 0,-6-1-19 15,-8 2-17-15,1-2-11 0,0 3-5 0,-6 3-5 16,-1-4-6-16,0 9-7 0,1-1-8 16,6 4-4-16,0 3-7 0,-1 4-12 0,8 0-17 15,0 7-31-15,12 0-43 0,0 4-66 16,14-4-89-16,7 5-73 0,5-1-43 0,7-8-4 16,13 1 27-16,7-8 60 0,0-3 85 15,6 0 84-15,0-8 56 0,0 0 36 16,-7-6 25-16,1-1 10 0,0-4 6 0,-8-3-6 15,-11-5-8-15,-1-1-14 0,0-7-17 16,-13-1-9-16,-6-1 11 0,-1 3 37 0,-12 1 69 16,-1 3 63-16,-12 5 60 0,-8 10 64 15,2 6 50-15,-8 12 34 0,-13 13-13 16,1 13-17-16,-7 14-31 0,-7 19-50 0,-5 15-56 16,-2 13-67-16,-6 10-59 0,7 8-46 15,1 9-34-15,5 8-31 0,13-4-30 16,20-4-15-16,6-12 12 0,21-10 38 0,6-7 43 15,12-15 44-15,1-8 37 0,-1-9 23 16,7-17 3-16,-7-6-20 0,1-11-29 0,-1-7-29 16,-5-13-21-16,-15-6-20 0,8-10-28 15,-20-5-39-15,0-11-64 0,0-4-107 0,-12-6-110 16,4 4-70-16,-4-6-32 0,-8 2-26 16,7 3-15-16,1 7-13 0,4 4-40 0,-4 4 0 15,5 7 7-15,0 8 38 0,1 2 68 16</inkml:trace>
  <inkml:trace contextRef="#ctx0" brushRef="#br0" timeOffset="12279.342">33157 17481 139 0,'0'0'293'0,"-8"-2"26"0,2 2-13 0,6-5-63 16,-6 5-73-16,-1-3-52 0,1-1-27 0,-1 4-11 15,-6-4 1-15,7 4 4 0,-1-3 5 0,-6-1 10 16,0 4 8-16,0-4 7 0,7 1 2 16,-14-1-6-16,7 1-7 0,0 3-16 0,-6-5-15 15,5 2-16-15,-5-1-10 0,-1 4 0 16,1-3 0-16,-1-1 7 0,0 4 10 0,1 0 10 16,-7 0 13-16,6 0 6 0,-6 0 3 0,0 4-2 15,1-4-8-15,-8 3-11 0,7-3-16 16,-6 4-16-16,-1-1-14 0,1-3-9 0,-1 5-2 15,0-5 2-15,0 3 7 0,-6 1 22 0,0-4 30 16,7 0 32-16,-7 3 31 0,-1-3 24 0,-5 0 20 16,5 0 7-16,-5 0-2 0,0 4-2 0,-1-4-12 15,-6 4-8-15,-7-1-12 0,7 1-20 16,-6 3-17-16,-1-2-22 0,0 2-23 0,1-4-21 16,-1 5-16-16,8-1-9 0,-8 0-10 0,6 0-7 15,-5 1-4-15,5-5-1 0,2 5 0 16,-2-1-4-16,1-3-1 0,1-1-1 0,5 1 0 15,-7 3-2-15,8-7 0 0,-7 4 1 0,13-4 0 0,-6 4 0 16,5-4 1-16,1 0 1 0,0 0 0 16,7-4-1-16,-1 4 0 0,7-4 0 0,-6 4 0 15,5-3 0-15,1-1 0 0,0 0-1 0,7 4 0 16,-1-3 1-16,0-1 0 0,8 4 1 0,-2 0 0 16,1-4 0-16,1 4-2 0,-2 4 0 15,8-4 0-15,0 0-3 0,-1 4-1 0,0-4 0 16,1 3 0-16,-1 1-2 0,1-4 0 0,6 4-1 15,-7-1-2-15,7 1-5 0,-7 0-5 0,7-4-4 16,0 3-6-16,0-3-4 0,0 0-6 0,0 4-5 16,0-4-8-16,0 0-15 0,0 0-28 15,0 0-53-15,0 0-93 0,7 0-94 0,-7-4-68 16,7 1-31-16,-1-1-16 0,1-3-37 0,-1-1-64 16,-6 5-33-16,7-8 7 0,0 3 12 15,-7-3 30-15,6 1 85 0</inkml:trace>
  <inkml:trace contextRef="#ctx0" brushRef="#br0" timeOffset="13735.2374">24123 3714 354 0,'0'0'444'16,"0"0"42"-16,0 0 22 0,0 0-118 0,0 0-116 15,0 3-91-15,0 1-52 0,0 4-22 16,0 6 6-16,6 2 34 0,-6 2 39 15,7 3 30-15,-7 9 21 0,7-1 2 0,-1 5-16 16,-6-2-41-16,6 5-48 0,8-1-41 16,-8-3-32-16,0 1-21 0,8-5-14 0,-1-4-8 15,-1-3 0-15,2 1 0 0,-2-9 0 16,2-4 0-16,5-1 0 0,-5-6-3 16,-2-6-11-16,2-1-15 0,-2-8-20 0,1-2-25 15,-6 0-32-15,6-9-16 0,-7 5-4 16,8 0 4-16,-8-1 13 0,0 5 13 0,1 3 24 15,0 4 12-15,-1 0 8 0,1 11 11 16,-1-1 11-16,0 8 12 0,8 3 14 16,-2 5 9-16,2 3 12 0,5-4 14 0,1 3 21 15,6-2 38-15,0-5 43 0,-1-2 39 0,2-1 28 16,5-8 17-16,1-6-1 0,-7-1-22 16,6-10-37-16,-12-2-36 0,6-6-36 15,-7-3-32-15,-5-8-28 0,-8 0-26 0,-6-7-26 16,0-4-25-16,-6-4-53 0,-8-4-109 15,2 2-133-15,-1-1-89 0,-7 2-48 0,8 2-20 16,-2 7-15-16,8 7-23 0,-1 11-57 16,1 14-3-16,-1 13 5 0,1 9 11 0,-1 15 47 15,7 8 123-15</inkml:trace>
  <inkml:trace contextRef="#ctx0" brushRef="#br0" timeOffset="17820.0711">20137 4348 239 0,'-13'11'546'0,"13"0"125"0,-7-8 93 15,1 6 70-15,6-6-206 0,0-6-119 0,0-1-107 16,0-4-105-16,6-6-76 0,8-6-51 0,-1-5-38 15,6-8-17-15,-6-7-16 0,7-7-14 16,6-5-14-16,-7-9-13 0,1-2-16 0,6-7-15 16,-7-7-11-16,7 4-7 0,-6-8-4 15,6 5 1-15,1 2 9 0,-8 5 11 0,0 10 14 16,-6 11 7-16,1 8 3 0,-2 11-6 16,-5 11-8-16,6 13-3 0,-7 13-4 15,7 11-2-15,-6 17 1 0,6 12-1 0,-7 11-1 16,8 7-6-16,5 6-8 0,7-2-6 15,6-1-6-15,7-5 0 0,1-10 0 0,11-10 2 16,-4-11 14-16,-2-11 12 0,1-11 5 16,-7-11 2-16,-1-11 1 0,-5-7-5 15,-1-8-12-15,-5-6-15 0,-14-6-19 0,0-5-28 16,-7-6-61-16,-6-2-150 0,-6-11-160 16,0 0-94-16,-7-8-66 0,6 0-23 0,-6 4 25 15,7 8 130-15,-2 3 141 0,-4 11 68 0,6 12 33 16,-1 10-38-16,-6 11-106 0,6 11-54 15,-5 11-21-15,-2 11 11 0,2 14 34 0</inkml:trace>
  <inkml:trace contextRef="#ctx0" brushRef="#br0" timeOffset="29775.7577">9254 6729 281 0,'-19'15'582'0,"13"-4"71"16,6 0 36-16,6 1 19 0,13-5-249 0,14 3-172 15,12-6-127-15,20 3-66 0,14-7-24 16,25 0-5-16,7 0 12 0,13-7 27 0,12 3 43 15,14-6 46-15,6 3 29 0,7-2 19 16,0-1-9-16,6 3-27 0,-6-4-42 0,-7 4-48 16,-6-1-36-16,-7 0-36 0,-13 1-37 15,-6 3-64-15,-13 1-121 0,-20-4-137 0,1 2-92 16,-21 2-107-16,-12-1-179 0,-7 1-110 16,-13-1 28-16,-19 1 89 0,-1-1 62 0,-19 0 98 15</inkml:trace>
  <inkml:trace contextRef="#ctx0" brushRef="#br0" timeOffset="30079.2492">11501 6491 40 0,'-13'-7'448'0,"-7"0"58"0,8-4 32 0,12 6 16 16,-7-2-130-16,14 4-194 0,12 3-106 15,0 0-56-15,8 0-29 0,5 3-16 16,7 2-8-16,7 2-6 0,6 4-1 0,-6 0 1 15,6-1 6-15,-1 5 8 0,2 0 10 16,-1 4 8-16,1-1 9 0,-15 1 14 0,1-1 15 16,-6-1 49-16,-7 2 75 0,-6-1 67 15,-8 1 57-15,-12 3 32 0,-6-4 11 0,-7 1-34 16,-6-1-71-16,-14-1-69 0,1-1-62 16,-8 2-48-16,-5-4-33 0,-1 1-31 0,-6 0-36 15,0-3-55-15,-7 1-113 0,0-1-145 16,1 2-99-16,-7-3-73 0,0 3-132 0,6-2-157 15,0-1 1-15,0 0 87 0,8-1 66 16,-1-2 65-16,-1-1 148 0</inkml:trace>
  <inkml:trace contextRef="#ctx0" brushRef="#br0" timeOffset="30399.3918">9951 6444 98 0,'-20'-4'453'16,"1"0"61"-16,-1 2 45 0,1 2 42 16,-7 0-130-16,0 2-114 0,-7 2-28 0,-5 3 12 15,-2 5 21-15,-5 2 8 0,-8 4-15 16,1 1-27-16,0 6-46 0,-6 1-47 0,-1 4-46 15,0 2-34-15,1 1-22 0,5 3-21 16,2-2-16-16,11 3-22 0,7-5-16 0,15 1-14 16,11-2-11-16,20 1-11 0,7-7-22 15,19-3-30-15,13 0-57 0,13-3-99 0,13-9-183 16,7 1-154-16,6-2-275 0,6-2-143 16,1-1-37-16,-1 2 48 0,2-2 154 15,-15 7 141-15</inkml:trace>
  <inkml:trace contextRef="#ctx0" brushRef="#br0" timeOffset="31227.7469">10850 12233 116 0,'13'-19'478'0,"-13"4"80"0,6 5 51 0,-6-2 30 16,0 5-158-16,0 7-128 0,0 3-27 15,0 8-11-15,0 12 4 0,-6 3 7 0,6 13-4 16,-6 1-45-16,-1 12-71 0,-6 3-67 16,7 0-54-16,-8 4-35 0,8-1-22 0,-7-8-13 15,6 6-10-15,1-8-10 0,6 0-8 16,-7-8-18-16,7-1-33 0,0-2-63 15,0-7-86-15,0-1-91 0,0-3-57 16,0-8-39-16,7 0-70 0,-7-2-86 0,6-9-66 16,-6 0 12-16,7-3 21 0,-7-8 33 15,0 0 88-15</inkml:trace>
  <inkml:trace contextRef="#ctx0" brushRef="#br0" timeOffset="31619.7038">10785 12216 223 0,'0'-17'479'0,"6"2"45"0,-6 1 25 0,7 3 14 15,-7-1-245-15,6 9-122 0,1-1-57 0,-1 4-12 16,8 4 6-16,-2 7 21 0,2 0 14 0,-2 4 1 16,1 3-12-16,7 8-26 0,0-4-27 15,-8 3-31-15,8 5-28 0,-1-4-35 16,1-1-38-16,0 0-48 0,-7-2-42 0,7-5-39 15,-8 0-31-15,1-8 0 0,-6 2 16 16,-1-5 34-16,1-7 29 0,-7-2 30 16,0-6 20-16,0-7 1 0,-7-4-12 0,-6-2-28 15,0-5-27-15,-7-8-25 0,1 2-4 16,-1-5 34-16,-6 1 67 0,7-1 78 0,-7 4 63 16,6 4 50-16,-6 4 27 0,1 6-3 15,5 8-18-15,-6 4-5 0,6 3 8 0,1 11 13 16,-1 4 1-16,0 3-8 0,1 9-22 15,-1 3-33-15,8 3-46 0,-2 4-57 0,-5 7-58 16,13-3-46-16,-8 3-36 0,2 0-57 16,4 0-100-16,2 1-116 0,-7-4-88 15,7-1-29-15,-1-3-8 0,1 0 36 0,-7-3 98 16</inkml:trace>
  <inkml:trace contextRef="#ctx0" brushRef="#br0" timeOffset="31906.4521">10452 12818 170 0,'7'-3'469'0,"-7"-1"49"0,7-4 28 15,-7 1 22-15,0 0-200 0,0 0-117 16,6 3-59-16,-6 0-3 0,0 1 54 0,0 6 65 16,6 1 49-16,1 7 25 0,0 8 9 15,-1-1-18-15,7 8-63 0,0-1-77 0,0 4-68 16,7-3-58-16,-1 3-39 0,7-3-25 15,0-4-17-15,7-1-11 0,-1-5-4 16,1-2-3-16,-1-8 1 0,1-1-6 0,-1-5-3 16,8-7-4-16,-1-8-10 0,-7 0-10 15,7-7-19-15,-6-7-49 0,-1-1-125 0,1-2-145 16,-7 0-87-16,0-5-89 0,-6 3-165 16,-1 5-129-16,1 4 34 0,-6 2 97 15,-2 9 66-15,1 6 84 0</inkml:trace>
  <inkml:trace contextRef="#ctx0" brushRef="#br0" timeOffset="34575.3797">31678 17562 125 0,'0'-3'333'0,"0"-1"35"0,7 4 24 16,-7-4-68-16,0 1-99 0,0 3-73 0,0-4-41 15,0 0-25-15,-7 4-16 0,7-3-8 0,0 3-5 16,0-4-3-16,-7 4-1 0,1-4 0 15,6 4 2-15,-7-3 2 0,1 3 0 0,0-3 0 16,-2 3-4-16,2 0-6 0,0-5-7 0,-8 5-8 16,2 0-5-16,5 0-6 0,-13 0-7 0,8 0-2 15,-2 0-2-15,-5 0-1 0,-1 0 3 16,1 0 0-16,0 0 2 0,-8 0 4 0,7 0 5 16,-6 0 6-16,1 5 5 0,-1-5 12 0,0 3 9 15,-7-3 7-15,7 0 3 0,-7 3 1 0,1-3-5 16,-1 4-6-16,1-4-7 0,-7 4-1 0,7-4 4 15,-8 0 8-15,1 0 16 0,0 0 22 0,-7 0 16 16,7 0 7-16,0 0 10 0,0 0 8 0,-6 0 3 16,6 0-2-16,-1 0 4 0,1 0 8 0,0 0 1 15,7 0-8-15,-7 0-12 0,-1 0-18 16,1 0-20-16,7 3-21 0,-7 1-21 0,7-4-15 16,-8 4-11-16,1-4-6 0,0 0-5 0,7 3-4 15,-8-3-4-15,1 0 0 0,0 0 0 16,0 4 0-16,0-4 1 0,0-4 5 0,0 4 1 15,0 0 4-15,-1-3 7 0,-5 3 7 0,6-4 8 16,-7 0 4-16,1 4 3 0,5-3 0 0,-5-1-4 16,-1 0-4-16,-5 1-7 0,5 3-4 15,-6-3-3-15,0-2-4 0,-1 1-3 0,1 4-3 16,1-3-1-16,-2 3-1 0,1-3-3 0,7 3-2 16,-8 0 0-16,14 0-2 0,-7 0-2 15,1 0-1-15,6 0 3 0,0 3-3 0,0-3-2 16,6 3 0-16,-5 1 1 0,5 1-1 0,1 1-1 15,5-2 0-15,-5 0 0 0,6 3 2 16,-1 0-2-16,-5-3 2 0,6 3-1 0,-1 1-1 16,2-5 2-16,5 5-4 0,-6-2 3 0,0 2-2 15,7-4 1-15,-7 3 1 0,6-3-1 0,-6 3 1 16,7-3 1-16,-7-1-1 0,-1 4-1 16,1-2 4-16,0-2 1 0,-7-3 2 0,7 4 0 15,-6 0 1-15,6-4 1 0,-7 3-2 0,1 1-1 16,-1-4-3-16,1 4 0 0,-1-4-1 15,1 3 0-15,-1-3-4 0,1 0 1 0,-1 0 1 16,1 4 0-16,-1-4 0 0,7 0 0 0,-7 0 3 16,1 3 0-16,6-3-1 0,-1 0 1 0,1 0-1 15,0 0-1-15,-7 5-1 0,8-5-1 16,-1 0 0-16,0 3-1 0,-7-3-1 0,1 0 3 16,6 0 0-16,-7 0 0 0,1 0 0 0,-1 4 2 15,7-4 1-15,-7 0-1 0,1 0-1 0,-1 0 0 16,7 0-1-16,-6 0 0 0,5-4 0 0,-5 4 0 15,6 0 1-15,-7 0 2 0,7-3 0 16,-6 3 1-16,5-5 0 0,-5 5 1 0,6-3 0 16,-7-1-2-16,7 4-2 0,-7-3 2 0,8 3-1 15,-8-4 5-15,7 0-2 0,0 4-4 0,-6-3 2 16,6-1-1-16,-7 4 0 0,7-4-5 0,0 1 3 16,-7-2 3-16,7 3 1 0,0 2 0 15,1-5 0-15,-2 2-2 0,1-1-2 0,0 0 0 16,0 4 1-16,-1-3-2 0,1 3 0 15,1-4-1-15,-1 4 0 0,6-4 0 0,-6 4-1 16,0 0 3-16,7 0 0 0,-8 0 3 0,8 0-1 16,-8 0 0-16,8 0-1 0,0 0-1 15,0 0 0-15,-1 0-2 0,7 0-1 0,-7 0 3 16,7 0 1-16,6 0 1 0,-5 0 1 0,5 0-2 16,0 0 3-16,7 0-2 0,-6 0-1 0,6 0 0 15,-6 0 0-15,6 0-1 0,0 0-2 0,-7 0 2 16,7-3 0-16,0 3-1 0,-6 0 1 15,-1 0-1-15,7 0 1 0,-7 0-2 0,1 0 0 16,-8 0 1-16,8 3 1 0,-7-3 0 0,0 4-1 16,0-4 1-16,-7 4 0 0,8-1 0 0,-1-3 0 15,-7 4-1-15,7 0 1 0,0-4 0 0,-7 3 1 16,8-3-1-16,-1 0-1 0,-1 5 1 16,2-5-1-16,-2 0 0 0,2 0 0 0,-2-5 1 15,1 5 1-15,7-3 0 0,0 3 0 0,-2-4 1 16,2 4 1-16,0-4 0 0,6 1-2 15,0-1-1-15,0 0 0 0,0-3-4 0,6-1-1 16,-6 5 0-16,6-8 0 0,8 4 1 0,-8-4 1 16,7 4 5-16,1-4 0 0,-2 0 1 15,2-1 1-15,-2-2 0 0,8 3 1 0,-1 1-4 0,-5-6-1 16,5 2-1-16,1-1-2 0,6 0 0 16,-6 1-1-16,5-1 0 0,-5 1 2 15,6-6 1-15,0 6 1 0,0 1-1 0,7-3-1 16,-1 1 0-16,1 1 0 0,-1-1-1 15,7 4 0-15,-13 1-2 0,7-2-1 0,-1 1-2 16,-5 4-4-16,-1 0-1 0,-7 0-2 0,-6 2-1 16,6 2 0-16,-5-1-1 0,-8 0-1 15,0 4-1-15,2-3 2 0,-8 3 1 0,-8 3 3 16,2-3 5-16,-6 8 4 0,-8-5 0 0,0 9 9 16,-13-5-5-16,1 4-3 0,-7 3-1 15,-6 1 1-15,-1 0 1 0,7 4-2 16,-13-2 4-16,6 5 7 0,0-3 2 0,1 3 5 15,5-1 4-15,-5 2-1 0,6 3 4 16,0-1 0-16,0 0-1 0,6 1-3 0,7 4-4 16,7-5 0-16,-1 4-2 0,14 0-1 0,6 5-1 15,6-5-1-15,7 0 2 0,13 2 1 0,7-4 0 16,13 0-4-16,5-2 2 0,8-3-2 0,13 0 0 16,0-3-3-16,6-4-5 0,6-1-8 15,-5-3-15-15,-8 1-21 0,-6-6-35 0,0 5-61 16,-13-7-157-16,-5 3-141 0,-9-3-124 0,-11 0-212 15,-9-1-132-15,-4 5-29 0,-14-5 112 16,-6 1 123-16,-2 0 124 0</inkml:trace>
  <inkml:trace contextRef="#ctx0" brushRef="#br0" timeOffset="36614.7892">28350 18211 14 0,'7'0'229'16,"-1"-5"33"-16,0 5-7 0,0 0-27 15,2 0-35-15,-2 0-35 0,-6-2-30 0,6 2-28 16,1-4-23-16,-7 4-20 0,6-4-14 0,-6 0-4 16,0 1 1-16,7-1 6 0,-7 0 2 15,0 2 0-15,0-3-4 0,-7 5-8 0,7-4-14 16,0 1-17-16,-6 3-15 0,-1 0-9 0,7-4-12 15,-6 4-7-15,0 0-7 0,6 0-7 16,-8 0-9-16,2 0-18 0,6 0-20 0,-6 0-23 16,0-4-26-16,-1 4-23 0,7 0-23 0,-7-3-23 15,1 3-19-15,6 0 6 0,0 3 20 0</inkml:trace>
  <inkml:trace contextRef="#ctx0" brushRef="#br0" timeOffset="37019.4792">28357 18142 38 0,'0'0'249'0,"0"0"39"15,6 3-7-15,-6-3-31 0,0 0-35 16,6 0-35-16,-6 0-26 0,0 0-19 0,0 0-10 16,0-3-7-16,0 3 0 0,0-5 1 0,0 5-4 15,0-4-6-15,0 4-10 0,0 0-10 16,0-3-13-16,-6 3-19 0,0 3-9 0,-8 1-6 16,1 1 2-16,0-2 8 0,-6 8 9 0,-1-4 15 15,-6 9 10-15,1-3 3 0,-2 1 0 0,7 6-8 16,-6-3-12-16,0 2-16 0,7 3-18 15,-1-4-11-15,8 1-13 0,-2-1-10 0,1 1-8 16,13-8-3-16,0-1-1 16,7-6 1-16,-1 0 0 0,14-8 3 0,-1 0 5 15,1-6 0-15,0-1 2 0,-1-8 2 16,7 4 4-16,-6-3 1 0,0-4 2 0,-2 4 4 16,2 3 3-16,-1-3 3 0,1 3 4 0,-7 3 2 15,0 6 8-15,7-2 15 0,-7 5 27 16,-1 3 32-16,-4 3 22 0,4 5 19 0,-5 3 5 15,-1 4-12-15,-6-1-28 0,0 8-37 16,0-4-41-16,0 4-66 0,-6 0-76 0,6 1-72 16,-7-1-58-16,1-4-39 0,0 0-12 15,-2-3 7-15,8-1 7 0,-6-3-16 16,6 0-47-16,0-7-106 0,0-1-50 0,0 1-5 16,6-8 35-16,2-3 68 0</inkml:trace>
  <inkml:trace contextRef="#ctx0" brushRef="#br0" timeOffset="37489.5083">28813 18179 290 0,'0'-5'452'15,"6"-2"46"-15,-6 3 29 0,0-3-75 0,0 3-160 16,-6 4-109-16,-2 0-68 0,2 0-34 15,0 7-21-15,-1-3-8 0,-6 7-6 0,0-4-2 16,0 8-7-16,0-5-10 0,0 10-6 16,6-6-6-16,-12 1-7 0,13 3-3 0,-8-4-3 15,8 1-2-15,0 0-4 0,-2-3-4 16,8-2-1-16,0-2-2 0,0-5-1 0,8-3 0 16,4 0 5-16,2-8 1 0,-1 2 0 15,-1-6 2-15,2-2 1 0,5-4 4 0,-6-1-1 16,6-3 1-16,-5-3-3 0,6-1-5 0,-8-7-5 15,8-4-4-15,-7-3-2 0,7-1-1 16,-8 1 10-16,2 4 10 0,-2 2 16 0,-5 6 11 16,6 5 25-16,-6 5 38 0,-1 10 58 0,0 1 74 15,-6 11 54-15,0 7 33 0,0 11 5 16,-6 3-19-16,0 6-51 0,-1 5-76 0,0 4-64 16,-6 0-54-16,1 4-62 0,-2 0-86 15,2 4-96-15,4-5-70 0,-4 1-46 0,5 0-23 16,1-6 13-16,-1-2 58 0,7-7 74 15,0-3 54-15,7-5 36 0,-7-5 11 16,6-5-33-16,7 0-60 0,-7-7-82 0,8-8-90 16,-8 0-98-16,8-7-37 0,5-4 22 15,-6-3 55-15,6-1 86 0</inkml:trace>
  <inkml:trace contextRef="#ctx0" brushRef="#br0" timeOffset="37701.9255">29190 18248 387 0,'13'-5'472'0,"0"5"40"0,-6 0 23 0,-1 0-115 15,8 8-152-15,-8-1-97 0,0 4-51 16,0 4-8-16,1 0 31 0,0 3 50 0,6 4 52 16,-13 3 43-16,6 1 27 0,0 4 5 15,2-5-26-15,-8 4-43 0,0 5-53 16,0-5-48-16,0-4-45 0,0 5-35 0,0-5-33 16,-8-3-36-16,2-3-39 0,0-1-65 15,-1 0-85-15,-6-4-96 0,0-5-70 16,1 1-40-16,-2-10-88 0,-6 0-162 15,1-3-40-15,6-4 28 0,-6-5 39 16,-1-6 38-16,7-4 107 0</inkml:trace>
  <inkml:trace contextRef="#ctx0" brushRef="#br0" timeOffset="37844.5784">29411 18123 539 0,'33'-22'851'0,"-7"0"113"0,-6 4 60 0,-1 3 27 16,-13 4-318-16,2-4-326 0,-2 7-217 0,-6-2-155 15,-6 3-194-15,-2 3-164 0,-4-3-131 0,5 3-214 16,-13 4-166-16,8-4-56 0,-14 4 83 16,6-3 111-16,-7 3 106 0</inkml:trace>
  <inkml:trace contextRef="#ctx0" brushRef="#br0" timeOffset="40642.3811">28825 13323 36 0,'-12'11'361'0,"4"5"50"0,-4 2 41 0,-2 4 32 16,-5 3-159-16,-1 4-98 0,1 8-52 15,-7 4-48-15,0-1-29 0,0 4-28 0,0 3-18 16,-1-3-14-16,2 0-11 0,5 0-2 16,0-7-9-16,8-1-3 0,-2-5 0 0,8-6-5 15,0-3 0-15,-1-5 3 0,7-5 2 16,0-1 3-16,0-8-3 0,7-3 0 0,5-3-2 15,2-8-8-15,-2-1-1 0,2-5-2 16,-1-3-3-16,7 0-2 0,-2-3 0 16,-4-3 1-16,5 5 3 0,1-2-6 0,-8 2 2 15,2 5 0-15,-1 2 2 0,0 7 2 16,-6 1-3-16,-1 8 11 0,0 5 11 0,1 4 21 16,-7 8 18-16,0 6 17 0,-7 1 16 15,7 3 1-15,-6 4 4 0,0 0-18 0,-1 1-18 16,7-2-16-16,-6 1-16 0,6-4-7 15,0 2-12-15,0-6 0 0,0-3-7 16,6-5-11-16,-6 2-24 0,7-8-24 0,-1 1-28 16,7-5-26-16,-6-7-7 0,5 0-3 15,8-5-4-15,-7-5-19 0,7-1-47 0,-8-4-101 16,8-7-123-16,-7 0-59 0,0-3-13 16,0-4 22-16,1 3 64 0</inkml:trace>
  <inkml:trace contextRef="#ctx0" brushRef="#br0" timeOffset="40897.8594">28949 13889 58 0,'6'2'288'0,"-6"-2"22"0,0 5 11 0,0-2-58 16,0 0-110-16,0 1-57 0,0 4-27 0,7-6-12 15,-7 6 0-15,0-4 1 0,7 4 8 16,-7-1 7-16,6 0 6 0,-6-4 12 16,6 5 9-16,-6 3 8 0,7-4 5 0,-7 4-2 15,6-4-6-15,-6 5-15 0,7 2-11 16,-7-3-12-16,7 1-15 0,-7-1-14 0,0 3-12 15,0-2-7-15,6-2-6 0,-6 1-6 16,0 0-2-16,0 0-1 0,0 0-1 16,6-1 0-16,-6-2-3 0,0 3 0 0,0-4-3 15,0-3-5-15,0 0-11 0,0 4-28 16,0-6-57-16,0-2-112 0,8 0-164 16,-8-2-82-16,6-3-36 0,-6-2 3 0,6 0 42 15</inkml:trace>
  <inkml:trace contextRef="#ctx0" brushRef="#br0" timeOffset="41175.8598">29385 13880 283 0,'0'9'394'0,"-6"-2"49"0,0 3 36 16,-8 0-101-16,1 7-101 0,0-3-62 0,0 8-49 15,-7-1-38-15,1 5-21 0,-7 4-16 16,0-5-5-16,0 8 0 0,-7-4-3 16,1 4-4-16,-1 0-11 0,1 1-11 0,-1-5-15 15,1 3-14-15,-1-2-8 0,7-5-3 16,0 4-15-16,0-3-22 0,7-3-24 16,-8-2-27-16,14 2-16 0,-6-5-33 0,5-4-63 15,8 1-114-15,-7-4-138 0,6-4-60 16,1 0-29-16,6-3 4 0,-6 0 59 0</inkml:trace>
  <inkml:trace contextRef="#ctx0" brushRef="#br0" timeOffset="41623.6532">29353 14189 35 0,'-7'10'375'0,"7"5"60"0,-13 4 40 0,6-1 28 15,-5 0-156-15,6 4-109 0,-8-4-66 16,1 4-53-16,0-4-34 0,0 1-26 16,7-1-13-16,-8-3-13 0,8-1-10 0,0-2-6 15,-1-2-4-15,7-2-4 0,-7-5 0 16,7 5 1-16,0-8 1 0,0 0-1 0,7-4 1 15,0 0 1-15,5-7-5 0,2 1-4 16,-2-5-3-16,8-4 0 0,-1-2-2 0,7-10-4 16,1 4-3-16,-1-10-1 0,0-4-3 15,7 1-1-15,5-4-1 0,-5 0 2 0,6 4 5 16,1-1 2-16,-8 11 7 0,1 5 10 16,-1 6 7-16,1 5 15 0,-14 11 40 0,0 6 59 15,-12 5 44-15,0 3 54 0,-7 7 47 16,-7 3 19-16,0 5-17 0,-5 0-48 15,-8-4-42-15,-6 4-56 0,-1-1-50 0,-5-6-38 16,7-1-53-16,-15 0-102 0,7-6-116 16,-5-2-80-16,5-2-135 0,-6-5-234 0,-1-3-93 15,2-3 25-15,5-1 74 0,-6-3 56 16,7-8 123-16</inkml:trace>
  <inkml:trace contextRef="#ctx0" brushRef="#br0" timeOffset="45801.9646">10739 8056 167 0,'-7'-5'456'15,"1"3"48"-15,-7 2 24 0,-7 0 19 16,-6 2-219-16,1 6-135 0,-9 3-74 0,2 4-34 16,-1 3-17-16,-5 8-14 0,-1-1 4 15,0 1 2-15,5 7 0 0,2-3-6 0,-1 2-3 16,15-2-2-16,-2-1-11 0,7 0-6 16,-1-7-2-16,14-3-3 0,7-5 3 15,0-3-1-15,12-8 0 0,1-6-5 0,6-8-4 16,0-3-6-16,7-5-7 0,-1-6-1 15,7-1-5-15,-6-7 10 0,5 4 18 0,-5 0 36 16,-7-1 36-16,0 8 21 0,1 5 22 16,-15 1 26-16,8 9 41 0,0 3 14 0,-7 8-1 15,-1 3 0-15,2 9-11 0,6 1-28 16,-8 2-60-16,1 6-58 0,0 1-75 0,0 0-138 16,1-1-157-16,-2 1-114 0,-5-1-178 15,6 1-206-15,-7-4-73 0,1-4 59 16,6 0 112-16,-6-2 92 0,-1-10 167 0</inkml:trace>
  <inkml:trace contextRef="#ctx0" brushRef="#br0" timeOffset="46520.0443">11332 8132 285 0,'12'-10'480'0,"2"-5"43"16,-1 4 28-16,-7 0-26 0,-6 0-208 0,0 7-114 15,-6 1-50-15,-7 3-9 0,-1 3 13 16,-4 8 14-16,-9 4 19 0,1 3 5 16,0 0-4-16,0 8-22 0,-7 0-30 0,14 0-31 15,-7-1-33-15,6 1-24 0,8 0-15 16,-2-5-9-16,8-3-5 0,6-2-1 15,0-9-1-15,13-3-6 0,0-8-10 0,7-7-10 16,5-8-12-16,1-6-4 0,14-8-2 16,-7-4 1-16,5-3 2 0,1-8 3 0,-6-3 1 15,-1-1-24-15,1-9-43 0,-7 2-24 16,0-7-12-16,0 4 2 0,-7 3 19 0,1 11 66 16,-6 5 86-16,-8 5 63 0,0 13 40 15,1 7 47-15,-7 11 45 0,0 10 11 0,0 15-3 16,-7 8-13-16,1 18-14 0,-8 7-39 15,2 12-55-15,-8 10-50 0,7 5-47 0,-7 1-54 16,1 6-67-16,6-5-158 0,0-3-146 16,7-4-80-16,6-2-35 0,6-10 5 0,1-2 40 15,-1-11 128-15,7-8 107 0,0-11 17 16,0-8-51-16,0-5-141 0,0-9-71 16,0-3-24-16,6-11 9 0,-5-4 51 0</inkml:trace>
  <inkml:trace contextRef="#ctx0" brushRef="#br0" timeOffset="46747.4366">11963 8279 88 0,'26'0'456'0,"-6"11"71"0,-7 0 78 0,0 7 102 16,-6 8-62-16,-7 7-86 0,0 4-18 16,-7 3-3-16,1 8-46 0,-1 3-81 15,-6 4-98-15,1-4-91 0,-8 1-76 0,6-1-68 16,-5-7-29-16,-1-4-21 0,8-4-7 0,-15-2-8 15,15-8-7-15,-8-5-6 0,0-3-14 16,1-3-33-16,-1-4-83 0,0-7-185 0,1-8-134 16,6-3-176-16,-6-4-221 0,5-11-100 15,-5-3 8-15,6-9 147 0,7-9 114 16,-7-5 171-16</inkml:trace>
  <inkml:trace contextRef="#ctx0" brushRef="#br0" timeOffset="46894.0449">12015 7943 287 0,'27'-23'655'0,"-7"2"125"0,-8 2 67 0,1 4 36 16,-6 0-234-16,-1 1-203 0,1 3-206 0,-7 4-219 15,0-4-175-15,0 3-123 0,0 1-200 16,0 0-209-16,-7 0-88 0,-6 3 38 16,6 4 77-16,-5 0 69 0,-2 0 172 0</inkml:trace>
  <inkml:trace contextRef="#ctx0" brushRef="#br0" timeOffset="47182.2752">12725 8169 683 0,'7'5'889'16,"0"-5"94"-16,-1 0 51 0,7 0 28 0,0-5-395 0,14 2-299 16,-2-2-198-16,1-2-176 0,7 0-224 15,-1 0-164-15,1-4-237 0,-7 0-212 0,0 4-90 16,0-4 22-16,-6 7 143 0,-7-4 118 15,-7 5 216-15</inkml:trace>
  <inkml:trace contextRef="#ctx0" brushRef="#br0" timeOffset="47310.9298">12869 8275 341 0,'6'22'866'0,"1"-3"148"0,-1-1 77 0,14-7 45 16,0 0-149-16,6-4-435 0,6 1-292 15,7-5-337-15,0-3-289 0,7-3-384 0,-7-5-202 16,0-2-99-16,1 2-19 0,-2-3 165 15,1-4 196-15</inkml:trace>
  <inkml:trace contextRef="#ctx0" brushRef="#br0" timeOffset="48366.6213">14569 7968 220 0,'-20'0'481'16,"-5"-4"57"-16,-2 8 39 0,-5 0 45 16,-8 3-197-16,1 4-57 0,0 6 2 0,1 6 17 15,-2 3 16-15,1 6 0 0,0 5-33 16,13 4-66-16,0-1-74 0,6 4-64 0,7 3-58 15,13-2-48-15,0-5-44 0,20 0-64 16,-1-7-136-16,14 0-154 0,6-8-92 0,0-6-108 16,6-4-165-16,8-5-127 0,5-5 35 15,-5-10 98-15,6 2 66 0,-2-8 101 0</inkml:trace>
  <inkml:trace contextRef="#ctx0" brushRef="#br0" timeOffset="48665.2445">15246 8132 230 0,'-6'-10'517'0,"6"2"95"0,-14 5 83 0,1-1 70 0,-6 8-196 15,0-1-109-15,-8 8-68 0,1 4-61 0,-6 3-53 16,6 4-51-16,-7 4-47 0,1 0-40 16,5 3-33-16,8 4-30 0,-1-3-27 15,7-1-17-15,13-4-10 0,0-6-6 0,13-1-6 16,7-7 0-16,-1-5-3 0,8-1 0 15,5-10-2-15,1-1 2 0,-1-9 4 0,-6 1-2 16,7-5 1-16,-13 1-3 0,-1-4-1 16,0 0-5-16,-6-4-15 0,-6 0-18 0,-7-3-14 15,0 4-31-15,-7 3-45 0,1 0-85 16,-1 3-83-16,-5 1-61 0,-2 7-32 0,8 4-11 16,-8-1-59-16,8 5-99 0,-7 3-35 15,7 3 4-15,-1 5 9 0,1-5 24 16,6 8 92-16</inkml:trace>
  <inkml:trace contextRef="#ctx0" brushRef="#br0" timeOffset="48965.9867">15721 8019 266 0,'26'-15'573'0,"-6"1"79"16,-7 3 54-16,-6 0 60 0,-7 0-205 0,0 3-99 15,-7 5-70-15,0-5-37 0,-5 8-24 16,-2 0-45-16,2 0-51 0,-2 8-71 0,-5-1-62 15,5 0-41-15,2 5-30 0,-1 2-14 16,6 4-7-16,-6 0-8 0,13 1-5 16,0-1-7-16,0 1-5 0,7-1 0 15,6 0-4-15,0 0 3 0,-1 1 3 0,8-4 6 16,-7-1 13-16,7 1 15 0,-7-4 20 16,-6 4 16-16,-1-4 15 0,0 4 13 0,-6-5 1 15,-6 5-7-15,0 0-13 0,-8-1-15 16,-5 1-18-16,-1-5-24 0,-6 6-37 0,7-2-82 15,-7 1-203-15,6-4-177 0,0-4-302 16,1 4-160-16,-1-4-63 0,2 1 25 0,4-1 175 16,1-7 162-16</inkml:trace>
  <inkml:trace contextRef="#ctx0" brushRef="#br0" timeOffset="49439.2275">16913 7909 154 0,'0'-6'472'0,"0"2"71"0,-6 4 59 15,-14 7 77-15,7 0-116 0,-13 11-97 0,-6 4-43 16,5 4-33-16,-11 6-35 0,5 6-60 16,-6 1-87-16,7 2-67 0,-2 4-46 0,9-6-34 15,5 5-21-15,8-4-20 0,4-3-13 16,16-3-7-16,4-9-5 0,14-3 0 15,7-11-2-15,6-5 6 0,7-6 12 0,5-3 19 16,-5-11 12-16,-1-1 11 0,1-7 5 16,-7 0 0-16,-6-3-6 0,-7-5-17 15,-13-3-12-15,0 0-18 0,-6-1-17 0,-14-1-23 16,1 1-29-16,-8 9-29 0,-6-1-24 16,-5 8-20-16,-1 4-21 0,-7 6-39 0,-5 5-50 15,-2 6-48-15,1 5-29 0,0 2-59 16,-7 1-131-16,7 7-113 0,-7 1-12 0,7-1 29 15,7 4 28-15,6-3 71 0</inkml:trace>
  <inkml:trace contextRef="#ctx0" brushRef="#br0" timeOffset="49561.8823">16542 8253 239 0,'26'0'538'0,"-6"0"71"0,5-3 49 0,1 3 51 0,1-3-217 0,5-1-139 16,7-4-109-16,-6 1-81 0,6 0-107 0,0-1-120 15,0-4-108-15,1 6-186 0,-8-5-205 16,7 1-94-16,-13 2 5 0,7 0 38 0,-7-3 56 15,0 4 155-15</inkml:trace>
  <inkml:trace contextRef="#ctx0" brushRef="#br0" timeOffset="49915.937">17272 7554 214 0,'12'3'474'16,"2"5"45"-16,-2-1 38 0,8 7 47 0,-1 5-190 15,1 4-74-15,0 9-18 0,-1 5 10 16,1 2 9-16,0 10-15 0,-8 5-49 0,1 6-58 16,-6 1-55-16,-7 1-50 0,0 9-42 15,-7-6-29-15,-6-2-20 0,1-2-21 16,-8-1-39-16,6-5-108 0,-11-5-120 0,-1-5-79 16,0-5-113-16,-7-4-195 0,1-3-109 15,-7-3 27-15,-1-4 74 0,-5-8 57 0,-1-4 105 16</inkml:trace>
  <inkml:trace contextRef="#ctx0" brushRef="#br0" timeOffset="50340.8252">14392 7484 245 0,'-38'29'480'0,"-7"5"56"0,-2 5 68 16,-5 13 83-16,1 10-143 0,-8 8-47 0,7 10-27 16,6 1-22-16,-6 7-43 0,13 4-91 15,-1 3-94-15,15 0-83 0,5 1-62 0,14-5-53 16,12-3-74-16,14-7-142 0,13-12-130 15,18-7-93-15,14-7-163 0,7-15-190 0,20-6-60 16,-1-13 69-16,13-2 92 0,7-8 74 16,-1-4 159-16</inkml:trace>
  <inkml:trace contextRef="#ctx0" brushRef="#br0" timeOffset="50837.2725">18235 7506 219 0,'0'-18'478'0,"0"-1"64"15,-12 5 44-15,-2 0 48 0,-5 5-184 16,-1 6-60-16,-12 6-2 0,6 12-1 0,-13 4 7 16,6 10-5-16,-7 11-43 0,2 11-60 15,-1 5-59-15,6 9-54 0,-6 6-43 16,7 5-40-16,6 1-28 0,0 3-20 0,6 2-22 16,1-1-19-16,11-8-30 0,8-4-44 15,8-3-72-15,4-11-66 0,8-8-53 0,6-6-47 16,7-12-48-16,6-4-31 0,0-10 20 15,7-4-37-15,-1-11-104 0,7-4-102 16,0-3-13-16,0-8 26 0,0-2 26 0,1-6 89 16</inkml:trace>
  <inkml:trace contextRef="#ctx0" brushRef="#br0" timeOffset="51241.1478">18438 7822 132 0,'-8'-12'456'0,"2"5"47"0,6 3 25 0,-6 1 18 16,6 6-188-16,0 8-142 0,-7 7-71 15,7 8-17-15,-6 6 17 0,6 10 30 16,-7-2 31-16,1 3 25 0,-1 5 13 0,1-4-8 16,-8 4-27-16,8-8-33 0,0 1-35 15,-1-5-29-15,7-3-25 0,-7-8-10 0,7 2 1 16,0-9 1-16,0-4-2 0,0-2-5 15,0-2-4-15,7-6-12 0,0-8-17 16,5 1-17-16,-4-4-14 0,4-8-12 0,1 1-12 16,0-9-9-16,6 2-2 0,-5-2-4 15,6-3-1-15,-1 1 4 0,1 7 5 16,-1-1 1-16,7 5 6 0,-13 6 1 0,6 5 3 16,1 3 5-16,-7 7 6 0,0 8 12 15,0 3 4-15,-7 1 4 0,8 6 7 0,-14 0 2 16,6 2 0-16,-6-6-3 0,6 2-5 0,-6-2-6 15,7-3-25-15,-7-3-45 0,0-5-81 16,0 2-102-16,7-5-85 0,-7-7-64 0,6 0-111 16,-6-4-123-16,7-2-66 0,-1-3 25 15,8-5 45-15,-8 0 44 0,6-5 117 16</inkml:trace>
  <inkml:trace contextRef="#ctx0" brushRef="#br0" timeOffset="51411.8373">18919 8085 188 0,'14'0'476'15,"-8"3"57"-15,0 5 48 0,0 7 70 16,-6-1-155-16,0 4-83 0,0 5-44 0,-6-1-30 16,6 0-33-16,-6 0-65 0,6 3-74 15,-6-3-73-15,6 0-83 0,-7 1-114 0,7-2-101 16,0-3-65-16,-7 1-66 0,14-8-105 16,-7 3-106-16,7-6-58 0,-7-5 8 15,12-3 18-15,-6 0 40 0,8-7 96 0</inkml:trace>
  <inkml:trace contextRef="#ctx0" brushRef="#br0" timeOffset="52030.1237">19421 8338 54 0,'13'-4'394'0,"-7"4"61"16,8 0 42-16,-8 4 14 0,0 0-140 0,1 3-112 15,0 4-52-15,-1 0 16 0,-6 7 67 0,0 4 73 16,0 4 59-16,-6 3 45 0,-8 0 10 16,8 8-44-16,-14-1-81 0,7 5-82 15,-6-1-65-15,0 4-54 0,-8-4-43 0,7 1-30 16,1-1-27-16,0-3-14 0,-1-5-13 15,1-2-12-15,5-8-6 0,8 0-4 16,-8-8-4-16,8 2-13 0,6-10-9 0,-6-6-11 16,12-3-11-16,-6-5-12 0,6-6-9 15,8-8-10-15,-1-4-11 0,0-6-21 16,0-13-37-16,7-2-79 0,6-12-87 0,-7-3-59 16,13-8-27-16,1 1-1 0,-1-4 36 0,8-1 88 15,-1 1 113-15,6 7 85 0,1 4 56 16,7 10 55-16,-8 16 69 0,7 6 85 0,-7 11 69 15,-5 17 62-15,-7 4 47 0,-8 10 16 16,-5 6-24-16,-14 4-65 0,-6 7-71 0,-13 0-66 16,-7 5-51-16,-12-1-37 0,-1 0-26 15,-5 0-24-15,-9-1-37 0,2-2-90 0,-1-1-182 16,-5-3-153-16,-8-5-239 0,13 2-207 16,-5-4-87-16,5-5 24 0,7-7 147 0,6-3 132 15,1-8 228-15</inkml:trace>
  <inkml:trace contextRef="#ctx0" brushRef="#br0" timeOffset="52322.1372">19916 7067 152 0,'13'7'455'0,"13"11"60"0,-6 4 68 16,12 15 113-16,-7 6-100 0,15 13-44 15,-7 2-23-15,6 8-19 0,-7 7-44 16,1 4-103-16,-7 4-117 0,-6-4-96 0,-1 0-62 16,-19 0-41-16,0-4-27 0,-7-3-32 15,-13-8-54-15,8-3-124 0,-14-5-137 0,-1-7-99 16,1-5-162-16,-6-6-206 0,-13-7-69 15,-2 1 56-15,2-5 102 0,-7-3 78 16,1-7 158-16</inkml:trace>
  <inkml:trace contextRef="#ctx0" brushRef="#br0" timeOffset="55081.363">19316 7935 141 0,'7'0'382'0,"-7"-4"43"0,0 1 27 15,0 3-29-15,0 0-135 0,-7 7-78 0,1 1-53 16,0 6-27-16,-1 4-20 0,-6 8-17 16,0 3-16-16,-7 4-16 0,0 7-12 0,-5 4-9 15,-1 4 1-15,-7 7-3 0,-6 0-3 16,6 3-2-16,-6 5-6 0,1-1-5 16,-1 4-6-16,-1-4-4 0,1 0-5 0,0-3-3 15,-1 0 0-15,8-8-1 0,-1 1-9 0,1-5-18 16,6-3-14-16,7-4-21 0,5-7-76 15,8-3-189-15,0-9-131 0,6-3-58 0,0-6-23 16,12-9-3-16,2-3 67 0</inkml:trace>
  <inkml:trace contextRef="#ctx0" brushRef="#br0" timeOffset="56097.2974">20847 8247 266 0,'-6'6'552'0,"0"-2"66"0,6-4 37 15,6 0 28-15,6 0-245 0,8 0-147 16,7-4-111-16,11 4-64 0,1-3-38 0,7 0-55 15,-1-1-76-15,8-1-60 0,-8-1-76 16,-5 2-160-16,-2 0-179 0,1 1-70 0,-19 3 0 16,-1 3 18-16,-5 1 54 0</inkml:trace>
  <inkml:trace contextRef="#ctx0" brushRef="#br0" timeOffset="56220.2828">21010 8411 350 0,'-13'11'593'0,"13"-7"64"0,13-1 36 0,0-3-1 0,20 0-264 15,6-3-213-15,6-1-177 0,13-7-165 0,1 0-284 16,0 4-151-16,6-4-80 0,-13 0-7 16,1 3 42-16,-8-2 89 0</inkml:trace>
  <inkml:trace contextRef="#ctx0" brushRef="#br0" timeOffset="56746.4684">22345 7744 224 0,'19'-15'486'0,"-5"-3"57"0,-1 4 37 0,-13-1 28 15,0 8-228-15,-7 4-93 0,-6 3 0 16,-6 6 18-16,-7 9 31 0,-13 7 24 16,-1 7 9-16,-5 8-20 0,-8 7-59 0,2 7-53 15,-1 1-54-15,5 6-43 0,2 0-35 16,-1 1-28-16,14-1-21 0,6-2-20 0,7-1-16 15,5-8-15-15,14-3-24 0,14-3-38 16,5-13-82-16,7-2-143 0,6-8-119 0,8-6-71 16,5-5-103-16,1-7-145 0,-1-7-81 15,8-5 59-15,5-1 74 0,1-6 56 0,-7-3 108 16</inkml:trace>
  <inkml:trace contextRef="#ctx0" brushRef="#br0" timeOffset="57002.3813">22762 8085 231 0,'0'-4'496'0,"0"4"73"16,-7 7 101-16,-6 5 105 0,-6 2-172 16,-1 4-85-16,1 8-45 0,-1 0-48 15,0 0-83-15,1 2-99 0,12-2-80 0,1 4-57 16,6-5-39-16,6-2-24 0,8-5-13 0,6-4-4 16,12-6 0-16,1-5 7 0,5-6 7 15,8-8 9-15,0-4 5 0,-8-3 1 16,1-4-4-16,-6 0-11 0,-7-4-11 0,-12 1-12 15,-2-5-17-15,-12 1-24 0,-12-1-35 16,-2 1-67-16,-12 4-91 0,1 6-111 0,-8 5-79 16,-7 3-39-16,8 4-21 0,-1 7-51 0,1 2-124 15,5 6-3-15,1 3 27 0,7 0 25 16,6 4 34-16,6-4 108 0</inkml:trace>
  <inkml:trace contextRef="#ctx0" brushRef="#br0" timeOffset="57697.1041">23595 7964 33 0,'7'-11'415'0,"-7"4"61"0,0-4 35 0,0 4 27 15,0-1-148-15,-7 5-137 0,1-1-90 16,0 0-35-16,-8 8 4 0,-5-4 25 0,6 7 44 16,-6 4 47-16,-8 4 29 0,8-1 4 15,0 5-24-15,-1 3-41 0,0-4-52 0,7 4-54 16,0 0-42-16,13-4-25 0,0 1-11 15,7-1-4-15,12-4-2 0,1 1 3 0,0-4 6 16,5 0 11-16,1 0 11 16,0 0 7-16,0-3 2 0,-6 3 7 0,-1 0 13 15,-5 0 6-15,-8 0 4 0,-6-1 1 16,0 1 2-16,-13 0-9 0,0 4-19 0,-7 0-22 16,1-4-22-16,-7 4-21 0,-7-1-36 0,1-3-63 15,-1 4-148-15,1-8-144 0,6 4-109 16,-7-3-212-16,13-1-160 0,-6-4-41 15,7 1 93-15,6-4 115 0,6 0 96 0,1-4 215 16</inkml:trace>
  <inkml:trace contextRef="#ctx0" brushRef="#br0" timeOffset="58047.0396">24331 7693 141 0,'7'0'467'0,"-1"0"57"0,-6 7 59 15,0 0 89-15,0 8-95 0,-6 4-70 16,-1 6-25-16,1 8-4 0,0 4-16 0,-8 3-61 16,8 4-91-16,-7-4-90 0,0 7-63 15,-6-3-52-15,11 1-41 0,-4-5-29 0,-2 0-31 16,8-3-28-16,0 0-60 0,6-8-128 16,0-3-149-16,6-7-100 0,-6-5-155 0,14 1-158 15,-8-12-86-15,0 1 48 0,8-4 109 0,-2-7 80 16,1-4 155-16</inkml:trace>
  <inkml:trace contextRef="#ctx0" brushRef="#br0" timeOffset="58242.8671">24650 7799 91 0,'14'4'462'0,"-8"0"98"0,0 2 112 15,-6 6 100-15,0 2-105 0,0 4-138 0,0 5-82 16,0-4-78-16,0 2-101 0,7-3-98 15,0 1-60-15,6-4-40 0,0-1-30 0,0 1-60 16,7-9-119-16,-8 3-108 0,8-6-81 16,-1-3-129-16,-5 0-164 0,5-8-113 0,-6 1 24 15,0-4 64-15,0-3 50 0,-6-1 113 16</inkml:trace>
  <inkml:trace contextRef="#ctx0" brushRef="#br0" timeOffset="58428.1788">25029 7602 213 0,'12'-8'497'0,"-6"8"139"0,2 3 139 0,-2 8 106 16,-6 9-159-16,0 1-78 0,0 8-47 0,-14 8-108 16,8 3-120-16,-6 4-98 0,-2 4-86 15,-5-1-66-15,5 5-49 0,-4-5-37 16,4 1-39-16,1-1-54 0,0 1-71 0,0-4-118 0,7-3-132 16,-1-5-97-16,7-3-48 0,7-7-95 15,5-4-145-15,2-7-8 0,-1-5 65 16,7-5 69-16,-2-5 50 0,2-8 128 0</inkml:trace>
  <inkml:trace contextRef="#ctx0" brushRef="#br0" timeOffset="58672.3751">25380 7349 535 0,'6'-19'672'0,"-6"0"75"0,7 5 38 0,6 3-64 0,0 4-237 15,0 7-158-15,13 7-87 0,0 8-21 16,7 8 10-16,0 6 4 0,-1 10-8 16,-7 10-18-16,-5 9-41 0,0 8-51 0,-20 7-46 15,0 4-33-15,-13 4-23 0,0-5-34 16,-13 5-55-16,0-8-105 0,-1-3-109 0,-11-5-91 16,5-2-58-16,-6-8-54 0,-7-8-109 15,7-2-85-15,-6-9 12 0,-1-2 42 0,1-6 37 16,-14-5 59-16</inkml:trace>
  <inkml:trace contextRef="#ctx0" brushRef="#br0" timeOffset="59235.8474">21967 7290 370 0,'6'3'456'0,"-12"8"48"15,-7 1 31-15,0 10-115 0,-12 3-72 0,-2 9-3 16,1 10 42-16,-13 10 44 0,7 5 33 16,-8 11 10-16,1 6-33 0,0 9-81 15,7 2-111-15,-1 1-87 0,13 3-57 0,1 1-41 16,12-3-26-16,14-2-13 0,12 1-8 15,8-11-7-15,11 1-19 0,15-14-30 0,6-1-49 16,12-11-143-16,14-8-149 0,6-11-188 0,7-4-241 16,-1-7-106-16,7-8-25 0,-6 2 106 15,0-6 128-15,-13-2 180 0</inkml:trace>
  <inkml:trace contextRef="#ctx0" brushRef="#br0" timeOffset="60064.3122">26083 7114 316 0,'20'-14'433'0,"-1"-5"43"16,1 5 26-16,-7 3-93 0,-7 4-147 0,-6-1-91 15,-6 11-49-15,-7 2-31 0,-7 9-13 16,-12 4 15-16,-7 11 34 0,-7 8 64 0,-6 7 63 16,0 3 53-16,-7 8 33 0,7 5 3 15,7 1-25-15,-1 6-55 0,7 2-63 16,13 0-56-16,7 1-42 0,5-4-30 0,14 4-22 16,6-9-28-16,14 2-45 0,7-8-109 15,11-3-137-15,8-8-94 0,6-4-110 0,0-6-170 16,1-7-144-16,-2-4 8 0,1-9 82 15,-5-2 64-15,-2-5 94 0</inkml:trace>
  <inkml:trace contextRef="#ctx0" brushRef="#br0" timeOffset="60425.3467">26331 7594 171 0,'-13'-8'467'16,"-7"1"49"-16,8-4 30 0,-2 0 23 0,2 1-207 16,4 2-146-16,2 1-81 0,12-1-41 15,2 1-27-15,4 0-18 0,8 0-14 0,6 3-3 16,7 0 2-16,6 1 1 0,6-1 1 16,1 4-3-16,-1 4-4 0,-5 3-9 15,-8 0-7-15,1 4-4 0,-14 0 9 0,-6 8 24 16,-6-1 28-16,-14-1 28 0,-13 6 28 15,-6 3 37-15,-6 3 29 0,-7-3 11 16,0 3 3-16,-7 0-2 0,7 5-7 0,0-9-27 16,-1 8-36-16,8-8-31 0,7 5-30 15,5-1-25-15,6 0-15 0,8-3-10 0,12 0-3 16,2-1-6-16,18-7-24 0,-1 1-62 0,7-1-118 16,15-6-112-16,-2-5-77 0,7-4-87 15,0-3-137-15,7-3-122 0,-7-4 18 16,-6-5 58-16,-1-6 46 0,-5-1 74 0</inkml:trace>
  <inkml:trace contextRef="#ctx0" brushRef="#br0" timeOffset="60713.8886">27034 7605 214 0,'-6'0'474'16,"-8"3"47"-16,2 5 36 0,-2 4 32 0,2 2-228 15,-8 4-110-15,7 4-54 0,0 0-11 16,6 3-8-16,7 5-9 0,0-4-10 0,7 2-14 15,6-2-16-15,0 0-25 0,13-5-15 16,6-1-9-16,7-6-9 0,1-6-7 16,-1-5-6-16,0-3-5 0,7-3-12 0,-7-8-13 15,-7-3-6-15,-6-9-9 0,-6 0-4 16,-7-2-22-16,-7-4-39 0,-6-8-40 0,-12 0-40 16,-8 1-29-16,0-4-25 0,-13 6 2 15,1 1 27-15,-1 8 26 0,1 3 24 16,-7 11 10-16,6 0 3 0,1 7 0 0,6 8-29 15,6 3-111-15,1 4-179 0,-1 4-80 16,14 3-35-16,-1 0-10 0,7 4 23 0,7 1 114 16</inkml:trace>
  <inkml:trace contextRef="#ctx0" brushRef="#br0" timeOffset="61090.1646">27490 7972 255 0,'0'25'571'0,"0"-3"132"0,-7 0 104 16,7-4 84-16,-6 1-196 0,6-1-122 16,0-3-107-16,-6-1-114 0,6-3-93 0,0 0-79 15,6-4-62-15,-6 0-49 0,0 1-47 16,0-3-56-16,0-3-100 0,0 2-150 0,6-4-115 15,-6-4-163-15,7 2-226 0,0-6-88 16,-1-4 22-16,0 1 107 0,8 0 92 16,-8-7 156-16</inkml:trace>
  <inkml:trace contextRef="#ctx0" brushRef="#br0" timeOffset="61387.1834">28063 7304 216 0,'6'0'479'0,"2"12"64"0,-8 2 64 0,-14 9 61 16,-5 9-195-16,-1 8-96 0,-12 4-51 16,-1 8-46-16,-6 6-53 0,0 1-53 0,6 3-55 15,1-3-42-15,13 0-28 0,-1-8-14 16,13-3-5-16,14-5 3 0,5-6 4 16,8-12 2-16,6 2 4 0,7-9 0 0,-1-7-5 15,7-8-9-15,-6 1-7 0,-1-8-6 16,1 1-5-16,-13-8-4 0,0 0-5 0,-8-1-4 15,-5 1-3-15,-14-3-5 0,1-1-4 16,-8 4-3-16,2 0 0 0,-15 1-6 16,1-2-29-16,0 5-51 0,-6 0-75 0,-1 4-62 15,8-5-43-15,-1 1-79 0,6 3-161 16,0 0-96-16,1-3-5 0,5 0 23 0,8 0 22 16,0-6 76-16</inkml:trace>
  <inkml:trace contextRef="#ctx0" brushRef="#br0" timeOffset="61671.9316">28304 6975 206 0,'0'-18'472'0,"-6"3"40"15,6 4 24-15,6 0 11 0,7 7-243 0,7 4-138 16,0 4-75-16,12 7-31 0,7 7 1 15,0 12 28-15,7 7 33 0,-1 14 39 0,1 7 26 16,-7 8 13-16,0 7-6 0,-7 12-28 16,1-2-37-16,-13 9-37 0,-8 0-33 15,2-4-18-15,-14 4-14 0,-7-12-8 0,0 1-2 16,-5-8-14-16,-8-7-32 0,-6 4-77 0,-6-12-72 16,-2 0-64-16,-4-2-172 0,-1-9-184 15,-7 0-67-15,1-5 18 0,-8-3 39 16,2-2 48-16,-8-8 161 0</inkml:trace>
  <inkml:trace contextRef="#ctx0" brushRef="#br0" timeOffset="62255.2164">22306 9455 238 0,'6'4'491'0,"1"-4"42"15,12 4 25-15,-5-4 20 0,12 0-249 16,6 0-133-16,7 0-74 0,0 0-40 0,13-4-31 16,1 0-38-16,-2 0-36 0,-5 2-102 15,-1-3-200-15,-6 5-136 0,-12 0-67 16,-1 0-20-16,-13 0-1 0,-6 0 81 0</inkml:trace>
  <inkml:trace contextRef="#ctx0" brushRef="#br0" timeOffset="62386.1093">22443 9638 400 0,'-20'19'571'0,"7"-5"75"0,6-3 69 0,14-3-10 0,12-1-212 16,14 0-146-16,7-7-110 0,11 3-154 15,1-3-147-15,7-3-213 0,6-1-260 0,-12 4-137 16,5-7-60-16,-13 7 44 0,-6-3 60 16,1-1 148-16</inkml:trace>
  <inkml:trace contextRef="#ctx0" brushRef="#br0" timeOffset="73262.2624">23882 9265 252 0,'7'-15'580'16,"5"-3"168"-16,-5 4 129 0,6-3 102 0,-6 4-194 15,-7 6-114-15,6-5-126 0,-6 9-153 16,0-1-113-16,0 4-86 0,0 4-51 16,0 6-25-16,-6 6-12 0,-1 10-1 0,1 2-8 15,-8 8-12-15,2 8-17 0,5 8-20 16,-12-1-16-16,12 5-14 0,-6-2-11 0,0-3-8 15,7 2-17-15,-1-3-20 0,7-2-24 16,-7-4-33-16,7 0-41 0,7-8-46 0,-7-2-59 16,7-5-82-16,-1-7-96 0,7-4-63 15,-7-11-20-15,8 0-50 0,5-7-96 16,-6-3-61-16,7-4 30 0,-1-4 52 0,1-4 38 16,-1-3 87-16</inkml:trace>
  <inkml:trace contextRef="#ctx0" brushRef="#br0" timeOffset="73765.7503">24690 9426 104 0,'19'-19'447'0,"1"1"52"0,-8 0 33 15,2 3 17-15,-1 1-175 0,0-2-142 16,-7 3-57-16,1-3-7 0,-1 6 10 0,-6-1 25 15,0 0 39-15,0 0 26 0,0 0 2 16,-6 3-21-16,-7 1-21 0,6 0-22 0,-6-1-34 16,-7 5-31-16,1 3-16 0,0-4-13 15,-8 8-5-15,1-1-11 0,1 2-12 16,-9 1-12-16,9 5-16 0,-7 4-12 16,-1 0-11-16,7-1-7 0,0 4-6 0,0 4-3 15,6 1 1-15,1 3 0 0,5-5 0 16,8 5-1-16,12-1 2 0,1-2-4 0,6-1-2 15,13-4-4-15,0-3 0 0,13-5-3 0,6-6-3 16,1-4-1-16,7-7-2 0,-2-5-5 16,2-2 1-16,-1-4-3 0,-7 0 1 0,-6-1-1 15,1-3-1-15,-14 4 8 0,-1 0 4 16,-5 3 16-16,-7 0 19 0,-6 8 21 0,-1 0 19 16,1 3 17-16,-7 4 23 0,-7 7 14 15,1 8 3-15,-8 7-6 0,2 3-7 0,-2 5-14 16,2 7-25-16,5-1-28 0,-6 4-19 15,6-3-17-15,1 2-19 0,6-2-24 16,-6 0-31-16,6 0-39 0,-7 0-46 0,7-4-58 16,0 0-94-16,0-4-151 0,0-7-102 15,0 0-63-15,7-4-132 0,-7-6-141 0,6-2-4 16,0-2 111-16,-6-5 102 16,7-3 83-16,0-3 168 0</inkml:trace>
  <inkml:trace contextRef="#ctx0" brushRef="#br0" timeOffset="74008.3657">25374 9793 259 0,'6'3'657'15,"7"1"167"-15,-6 3 124 0,-1 4 85 16,0-4-198-16,1 5-142 0,0 2-200 0,-1-3-156 15,-6 1-116-15,0-2-85 0,7 0-56 0,-7 2-39 16,0-1-28-16,0-4-31 0,0 4-44 16,0-3-92-16,0-5-185 0,0 1-136 15,0-4-196-15,0 0-211 0,0 0-84 0,0-4 23 16,0 1 149-16,0-5 117 0,6 1 196 16</inkml:trace>
  <inkml:trace contextRef="#ctx0" brushRef="#br0" timeOffset="74882.4194">26428 9287 299 0,'0'-8'478'0,"-6"1"45"0,-8-4 30 0,8 7-26 16,-13 1-123-16,-1 3-36 0,-6 0 13 0,0 3 27 16,-7 5 28-16,-5 3 7 0,5 3-41 15,-6 4-77-15,0 0-72 0,0 9-65 16,0 2-52-16,6 4-50 0,7-4-31 0,0 3-26 15,6 2-17-15,7-5-13 0,7-3-14 16,12-4-10-16,1-3-17 0,13-5-16 0,6-8-24 16,0-6-29-16,13-2-29 0,-7-5-8 15,14-9 0-15,-7-2 10 0,0-3 22 0,-6-2 31 16,-1 2 44-16,1 2 39 0,-7 1 45 16,-6 3 34-16,-1 4 38 0,-6 5 42 15,0 6 30-15,-7 2 8 0,0 6-10 0,-6 7-16 16,0 7-24-16,-6 3-38 0,0 4-33 15,0 1-25-15,-1 2-27 0,0 2-23 16,1-1-32-16,-1 0-38 0,1-1-57 0,0-2-96 16,-2-4-132-16,2-5-108 0,6 1-56 15,0-3-50-15,-6-5-100 0,6-3-88 0,0-4 37 16,6-2 70-16,-6-10 49 0,6 2 70 16</inkml:trace>
  <inkml:trace contextRef="#ctx0" brushRef="#br0" timeOffset="75559.727">27087 9305 418 0,'6'-11'491'16,"0"-4"37"-16,-6 1 24 0,0 3-79 15,0 0-112-15,-6 0-16 0,-8 0 24 0,8 3 36 16,-14 1 26-16,8 0-6 0,-8 3-49 16,1 1-82-16,-7-1-78 0,-1 8-65 0,1-1-43 15,0 1-32-15,-6 3-26 0,13 5-18 16,-8-6-10-16,8 8-9 0,0-2-8 0,5 3-5 16,8-4-4-16,6 3-6 0,6 1-11 15,0-4-11-15,8-1-4 0,5 2-2 16,1-5 5-16,6 1 4 0,0-1 18 0,0 1 18 15,-7-1 22-15,7 4 24 0,-6-1 25 16,-1 6 33-16,-5 1 37 0,-2 3 34 0,-5 5 17 16,-7 0 10-16,0 4-3 0,-7 0-17 15,1 4-35-15,0-3-37 0,0-1-33 16,-8-3-35-16,8 3-36 0,-1-7-43 16,0 1-47-16,1-2-61 0,6-3-89 0,-7-3-211 15,7 0-178-15,0-4-255 0,0-3-175 16,0-2-56-16,-6-2 25 0,12-4 183 0,-6-7 174 15,7 4 272-15</inkml:trace>
  <inkml:trace contextRef="#ctx0" brushRef="#br0" timeOffset="79864.4607">27659 9474 367 0,'-6'25'506'0,"-8"-3"58"0,8-4 59 16,0 0-11-16,6-6-136 0,-6-1-43 16,6-1-2-16,0-6 8 0,0 1-6 15,6-3-22-15,-6-4-67 0,6-7-62 0,0-1-63 16,8-5-54-16,-8-3-47 0,8-4-38 0,-8-4-24 15,7-4-23-15,0-2-15 0,0-5-13 16,0-7-11-16,0-4-7 0,6-3-8 0,1 0-5 16,-6 0-5-16,5 3 1 0,0 4 6 15,-6 5 6-15,1 8 5 0,-8 6 6 0,0 10 7 16,1 12 10-16,-7 10 4 0,-7 7 8 16,1 12 6-16,-8 7 5 0,8 0 0 15,-7 7-5-15,7-3-3 0,-1 4-3 0,7-4 1 16,0-5 2-16,7-3-1 0,-1-3 4 15,7-5-1-15,7-5-3 0,0-5-6 0,-1-4-7 16,7-4-5-16,0-10-7 0,0 0-2 16,1-4-4-16,5-8-3 0,-7 1-2 0,2-4 1 15,5 0 3-15,-6-3-1 0,0 3-4 0,-6-4 8 16,-1 8 4-16,1 3 2 16,0 4 7-16,-14 3 9 0,7 5 14 0,-7 6 9 15,2 9 6-15,-8 2 5 0,0 4-4 0,-8 5-4 16,2 6-10-16,-7 0-15 0,0 4-26 15,0 3-38-15,1 6-50 0,-2-6-101 16,1 0-193-16,6-2-139 0,1-5-78 0,6-4-112 16,0-6-138-16,6-4-45 0,8-8 120 15,6-4 104-15,-2-10 71 0,9-4 132 0</inkml:trace>
  <inkml:trace contextRef="#ctx0" brushRef="#br0" timeOffset="80074.4064">28878 8851 44 0,'26'-19'603'0,"-14"16"173"0,-12 6 115 0,-6 8 76 0,-14 15-68 0,0 6-186 16,-12 17-202-16,-7 5-131 0,-6 13-81 15,-7 9-49-15,-13 15-43 0,0 5-41 0,-14 10-42 16,8-3-40-16,6 0-39 0,6-5-39 0,0-2-30 16,13-8-24-16,14-8-19 0,6-6-23 15,13-9-36-15,0-13-100 0,13-8-176 0,13-15-120 16,0-11-182-16,13-9-197 0,0-18-77 15,14-5 53-15,-2-8 158 0,7-4 121 16,2-10 189-16</inkml:trace>
  <inkml:trace contextRef="#ctx0" brushRef="#br0" timeOffset="80339.7361">29028 9580 388 0,'6'-11'793'0,"-6"-1"143"0,-6 9 92 15,-8-1 58-15,-6 8-228 0,-5 4-264 16,-8-1-215-16,7 7-132 0,-6 2-85 0,5-3-51 15,1 6-41-15,6-1-26 0,8-4-18 16,5 5-14-16,14-1-6 0,5 1-5 0,8-1 0 16,13-6 1-16,-1 2 6 0,14 1 21 15,6 0 30-15,0-1 40 0,-7 4 36 16,1 0 42-16,-7 8 44 0,-13-4 53 0,-6 4 55 16,-13 0-213-16,-7 3-116 0,-14 0 0 15,-11 1 0-15,-8-2 0 0,-13 6 0 0,1-9 0 16,-7 4 0-16,-1 0 0 0,-5-2 0 15,6 2-107-15,-7-4-991 0,7 5-216 0,7-9-46 16,-7 5 36-16,13-7 102 0,-1 3 289 16,7-4 338-16</inkml:trace>
  <inkml:trace contextRef="#ctx0" brushRef="#br0" timeOffset="90987.0321">23035 16009 204 0,'-6'-7'476'0,"0"-1"45"0,-8 5 26 0,2 3 15 15,-8 3-237-15,0 5-141 0,-5 2-70 16,-2 5-33-16,1 4-4 0,0 3 15 0,0 3 25 15,0 0 19-15,-1 9 6 0,2-1-2 16,5 0-17-16,8 0-29 0,4-4-30 0,8 0-26 16,8 1-16-16,4-8-9 0,8-4-2 0,5-4 2 15,2-6 0-15,5-8 4 0,1 0 8 16,6-11 7-16,-6 0 21 0,-1-3 21 0,-5-5 32 16,-1-3 34-16,-7 0 20 0,1 0 13 0,-14-3-9 15,0-1-19-15,-6 1-30 0,-6 2-38 16,-7 1-27-16,0 4-23 0,-6 0-20 0,-1 7-25 15,-6 3-48-15,-1 2-95 0,1 6-111 16,1 6-74-16,5-2-74 0,-6 6-145 16,6 2-145-16,1 3-3 0,-1 2 57 0,14 6 46 15,-8-4 65-15,8 6 156 0</inkml:trace>
  <inkml:trace contextRef="#ctx0" brushRef="#br0" timeOffset="91383.963">23074 16368 108 0,'26'0'475'0,"-12"4"81"0,-1 0 55 0,-7 6 47 0,0-3-129 16,1 5-134-16,-7 2-71 0,0 4-52 0,0 4-40 16,0 0-44-16,-7 1-42 0,1 2-48 15,-7 1-44-15,7-1-47 0,-8 1-43 0,8-3-31 16,-8 2-34-16,8-3-18 0,0-4-6 16,0 0 15-16,-1-3 29 0,0-5 42 15,7-1 34-15,-6-6 39 0,6-6 26 0,6-1 21 16,-6-7 13-16,7-8 2 0,0 1 0 0,5-8-15 15,-6-3-15-15,2-4-14 0,4-4-14 0,2-9-16 16,5-6-12-16,-6-3-11 0,6-5-11 16,1-1-8-16,6-1-4 0,1 3 6 15,-8 3 16-15,13 6 19 0,-6 6 26 0,1 11 34 16,-1 3 38-16,0 9 31 0,-7 10 17 16,1 3 11-16,0 8-3 0,-8 8-14 0,1 6-25 15,-6 4-26-15,-1 4-25 0,-6 4-23 0,-6 3-13 16,-1 1-15-16,-6 0-12 0,1 2-9 15,-8-3-4-15,0-3-5 0,1 3-4 16,-7-3-8-16,0-4-13 0,-1 0-23 0,7-4-47 16,-5 1-89-16,-7-1-136 0,5-3-95 0,8-4-67 15,-8 0-120-15,8-4-165 0,0-4-20 16,6 1 76-16,-1-1 72 0,8 2 63 0,0-5 136 16</inkml:trace>
  <inkml:trace contextRef="#ctx0" brushRef="#br0" timeOffset="91746.1173">23550 16225 238 0,'26'0'567'0,"-7"8"140"0,-5 2 106 0,-2 5 88 15,-12 7-188-15,0 4-114 0,0 3-119 0,-6 4-125 16,0 0-100-16,-8 3-83 0,2 1-68 16,-8-5-58-16,7 5-52 0,-7 0-47 0,0-4-57 15,1 1-71-15,0-5-58 0,0 0-25 0,5-11 11 16,1 1 44-16,6-5 75 0,1-7 81 15,0-2 66-15,12-10 47 0,0-2 13 0,1-7-5 16,6-5-24-16,7-6-10 0,-1-5-6 16,1-7-11-16,12-2-4 0,-6-10-7 0,7-1-3 15,6-9-6-15,0 1 5 0,7-1 27 0,-1 7 36 16,1 5 40-16,-1 10 28 0,-5 8 28 16,-8 7 21-16,1 7-2 0,-7 8-13 15,-7 7-16-15,1 7-11 0,-8 5-15 0,-4 6-20 16,-8 4-23-16,-14 7-21 0,8 0-21 0,-14 1-16 15,-6 2-15-15,1 2-14 0,-8-6-19 16,0-1-34-16,-6 2-56 0,0-7-139 0,0-4-157 16,-1 0-102-16,1-7-176 0,-6 1-184 15,6-5-55-15,6-4 79 0,1 1 129 0,-1-8 92 16,7 1 184-16</inkml:trace>
  <inkml:trace contextRef="#ctx0" brushRef="#br0" timeOffset="99663.3467">7404 14057 221 0,'0'-18'513'0,"-6"2"90"16,0 2 72-16,-1-1 48 0,-6 8-211 0,-6 3-111 16,5 8-72-16,-12 6-64 0,1 9-50 0,5 6-37 15,-13 5-32-15,13 7-41 0,-6-1-31 16,7 1-27-16,6 3-18 0,6 1-11 16,1-5-10-16,12-3-3 0,8-3-2 0,11-8 0 15,1-4 1-15,7-11 3 0,-1-11 17 0,1-3 30 16,7-12 41-16,-8-2 45 0,1-9 35 15,-7-3 18-15,-7-3 0 0,-12-4-29 16,-1-1-34-16,-12-3-42 0,-7 0-36 0,-7 4-25 16,-6 0-20-16,0 3-14 0,-6 8-26 15,-1 7-32-15,1 3-45 0,-8 8-90 0,7 9-122 16,1 4-99-16,6 9-49 0,7 1-30 16,-1 7-63-16,14 6-124 0,-1 0 6 15,7 4 44-15,13 5 35 0,0-2 41 16,6 1 97-16</inkml:trace>
  <inkml:trace contextRef="#ctx0" brushRef="#br0" timeOffset="100031.3814">7769 14177 277 0,'20'-4'610'0,"0"4"106"0,-14 0 83 16,7 8 95-16,-13 2-183 0,6 2-133 0,-6 10-120 16,-6 4-83-16,6 3-71 0,-7 5-83 15,-5 5-75-15,5 5-54 0,-6 4-33 0,-1 3-21 16,2 0-16-16,-1 8-8 0,-1-4-8 15,2 3-5-15,-2-6-5 0,8-5 1 16,0-10 0-16,-1-1 3 0,7-9 4 0,0-12 7 16,0-5 2-16,0-6 0 0,7-12-1 15,-1-10-2-15,8-7-4 0,-2-16-5 0,1-3-3 16,7-15 1-16,-8-10 1 0,8-8-8 16,0-15-12-16,6-7-7 0,0-2-3 15,0-3-4-15,6 5 7 0,1 8 16 0,-1 10 19 16,-6 19 14-16,1 7 8 0,-7 11 5 0,-8 11 6 15,2 15 4-15,-8 7 2 0,0 11 7 16,-6 11 4-16,-6 10 0 0,-8 9-12 0,2 10-15 16,-8 8-26-16,-5 7-42 0,-9 3-56 15,9 4-126-15,-15 5-180 0,8-2-114 16,-1-2-78-16,7-8-64 0,1-5-39 0,5-8 9 16,6-10 42-16,2-6 46 0,5-3 53 15,7-13 73-15,7-7 80 0</inkml:trace>
  <inkml:trace contextRef="#ctx0" brushRef="#br0" timeOffset="100669.239">8427 13953 223 0,'7'-14'477'0,"-1"-1"43"16,-6 1 26-16,6 6 12 0,-6 5-208 0,0 10-89 16,7 3-16-16,0 13 44 0,-7 10 54 15,0 11 31-15,0 4 4 0,0 10-31 16,-7 1-50-16,0 11-80 0,1-5-71 0,-7 9-53 15,0-5-34-15,0 5-23 0,0-9-14 0,0-2-11 16,0-8-4-16,0-7-2 0,7-8 14 16,-1-11 23-16,0-7 17 0,1-4 13 0,6-10 5 15,0-8 2-15,0-11-10 0,6-7-25 16,1-12-17-16,0-6-11 0,-1-5-6 16,7-14-1-16,-6-3-6 0,12-16-4 0,1-2-9 15,-1-16-9-15,14-4-5 0,-1 1-5 0,7 0 4 16,0 7 7-16,13 11 14 0,-6 11 11 15,0 11 8-15,-7 11 6 0,-1 15 1 16,2 14 1-16,-14 7 6 0,-7 16 5 0,1 7 3 16,-14 11 1-16,1 6-5 0,-14 5-3 15,-5 7-10-15,-2 5-21 0,-12 1-25 0,-6-2-40 16,-1 4-64-16,-6-9-138 0,0 1-144 16,0-4-87-16,-7-7-105 0,8 1-168 0,5-9-87 15,-7-3 57-15,2-5 104 0,5-9 73 16,7-4 112-16</inkml:trace>
  <inkml:trace contextRef="#ctx0" brushRef="#br0" timeOffset="101509.0711">7965 13847 187 0,'-7'-3'406'15,"0"-1"55"-15,7 1 38 0,-6-1-50 0,6 0-132 16,6 1-97-16,-6 3-70 0,7-8-46 16,6 5-24-16,6-1 10 0,-5 1 33 15,12-2 57-15,0 2 75 0,13 3 61 0,-6-4 42 16,5 4 5-16,-5 4-24 0,7-1-50 16,-8 5-70-16,-7-1-60 0,2 1-46 0,-1 3-29 15,-13-1-17-15,0 5-6 0,-7 0 0 16,1 4 1-16,-14-1-3 0,1 4-2 15,-7-5-4-15,-6 6-11 0,-1-2-8 0,-7 2-8 16,2-2-7-16,-7 2-12 0,-2-1-20 16,2-4-42-16,-1 0-98 0,1-3-171 0,-1 0-127 15,7-1-212-15,-7-3-200 0,15-4-76 16,-2 0 35-16,0-2 136 0,7-5 110 16,7 0 210-16</inkml:trace>
  <inkml:trace contextRef="#ctx0" brushRef="#br0" timeOffset="102141.4537">9424 14111 81 0,'6'-3'455'0,"-6"-1"65"0,6-3 47 16,8 3 46-16,-8-3-87 0,7 4-83 15,7-2-22-15,6 1-10 0,0 1-12 0,13 0-28 16,-7-1-70-16,7 0-96 0,1 4-82 16,-1-3-86-16,0 3-129 0,-13 3-151 0,0-3-96 15,-6 4-99-15,-8 0-161 0,-5-1-156 16,-7 9-5-16,-13-6 78 0,0 2 59 0,-6 3 78 16,-14 0 154-16</inkml:trace>
  <inkml:trace contextRef="#ctx0" brushRef="#br0" timeOffset="102276.0814">9456 14225 40 0,'-32'15'437'0,"12"-4"60"0,1 0 36 0,5-1 34 0,14-2-89 0,6-1-93 0,8 0-25 0,12-3-2 0,7 0-2 0,12-4-16 0,7-4-50 15,13 0-125-15,7 1-207 0,0-5-159 16,-1 2-236-16,1-2-230 0,0 1-122 16,-7-1-21-16,6-3 90 0,2 4 84 0,-2-4 195 15</inkml:trace>
  <inkml:trace contextRef="#ctx0" brushRef="#br0" timeOffset="103017.6084">11234 13862 226 0,'7'-4'476'0,"-7"1"45"0,-7-5 27 16,1 5 15-16,-8 3-211 0,2 0-109 15,-8 3-46-15,-6 5-7 0,0-1 1 16,0 4-5-16,-7 5-16 0,0 1-24 0,8 1-32 16,-1 1-34-16,0 3-29 0,6 0-21 15,7 0-17-15,0-4-8 0,6 4-2 0,7-3-3 16,7-4 0-16,12-1 0 0,1 0 5 16,7-3 0-16,5-3 1 0,1-1 2 15,5 0 13-15,-5 1 15 0,-1-1 30 0,1 4 32 16,-13 8 46-16,-1-1 36 0,-6 3 13 15,-6 5-3-15,-7 0-27 0,-7 3-24 0,-6 1-44 16,0-1-36-16,-7 4-35 0,1-4-37 0,-1 0-58 16,1 1-101-16,0-5-109 0,-1-3-89 15,7 0-42-15,-1-3-26 0,8-9-30 0,0 1-59 16,0-7-50-16,12-4 2 0,0-4 9 16,7-7 27-16,0-4 69 0</inkml:trace>
  <inkml:trace contextRef="#ctx0" brushRef="#br0" timeOffset="103232.0356">11677 13928 137 0,'20'-14'474'15,"-8"2"63"-15,-5 6 55 0,-7 6 69 0,7 3-127 16,-7 8-105-16,-7 3-59 0,7 9-32 16,-7 2-39-16,-5 8-57 0,5 3-72 0,-6 1-59 15,7 4-45-15,-7-1-56 0,6-3-72 16,-6 0-78-16,-1-1-64 0,8-3-50 15,0-4-38-15,-1-3-1 0,7-5 38 0,-6-6 39 16,6-4-7-16,0-3-62 0,0-8-103 16,6-4-82-16,-6-3-39 0,7-4-2 0,-1-1 48 15,8-5 101-15</inkml:trace>
  <inkml:trace contextRef="#ctx0" brushRef="#br0" timeOffset="103549.6996">11898 14005 142 0,'26'-11'467'0,"-12"7"65"0,-2 4 59 0,-5 4 90 15,-1 11-101-15,-6 3-78 0,0 7-27 0,-6 6-18 16,-7-3-33-16,7 8-74 0,-14-2-98 16,7 3-83-16,0-1-66 0,-6 1-49 15,5-4-31-15,2-4-18 0,-2-4-9 0,8-2-4 16,-1-9-1-16,1 1 3 0,6-8 3 16,0-3-1-16,6-8 2 0,7-6-5 0,1-5-8 15,-2-4-12-15,14-6-13 0,-6-8-7 16,6 0-5-16,0-7 2 0,6-1 5 0,1-3 11 15,-1 4 13-15,-6 3 9 0,7 8 9 16,-7-1 8-16,0 12 16 0,1 7 24 0,-7 4 22 16,-8 11 14-16,1 3 6 0,-6 11-1 15,-7 8-8-15,0 0-23 0,0 7-22 0,-7 0-29 16,0 4-47-16,1-5-117 0,0 1-154 16,0 0-96-16,-2-4-83 0,8-4-98 15,-6 2-100-15,6-9-43 0,6-3 67 0,2-8 51 16,-2 0 62-16,6-7 99 0</inkml:trace>
  <inkml:trace contextRef="#ctx0" brushRef="#br0" timeOffset="103846.1339">12739 13924 301 0,'6'-8'530'0,"1"6"93"0,-1 4 100 0,-12 10 54 15,-1 7-180-15,-6 6-90 0,0 8-71 0,0 3-74 16,-6 6-91-16,6 1-78 15,-1 1-67-15,2 4-56 0,4-4-51 0,8 3-38 16,14-3-24-16,-1-7-14 0,13-5-7 0,6-2 1 16,7-11 17-16,7-5 17 0,7-6 16 15,5-8 10-15,0-8 3 0,1-3 4 16,0-7 2-16,-13-4-2 0,-1-4-12 0,-5-4-38 16,-8-7-87-16,-7-2-101 0,-11-9-67 15,-2 1-39-15,-12-5-14 0,-6 5 23 0,-14 3 68 16,1 3 85-16,-7 8 57 0,-13 4 32 15,0 11 19-15,0 3 7 0,-6 8-18 16,5 2-67-16,1 10-168 0,0 2-89 0,7 4-45 16,-8 8-18-16,15-1 19 0</inkml:trace>
  <inkml:trace contextRef="#ctx0" brushRef="#br0" timeOffset="104017.6745">12771 14196 329 0,'7'3'651'0,"-7"5"79"15,6-5 52-15,8 5 66 0,-8-5-219 16,13 4-195-16,1-2-136 0,12-2-72 0,1 1-49 16,6-4-78-16,13 0-88 0,-6 0-123 15,6-4-129-15,0 1-91 0,-7-5-177 0,1 1-200 16,-1 3-74-16,-12-3 32 0,-1-1 80 16,-6 5 65-16,-6-9 167 0</inkml:trace>
  <inkml:trace contextRef="#ctx0" brushRef="#br0" timeOffset="104376.716">13520 13508 240 0,'6'-17'528'0,"8"7"68"0,-1 3 98 16,-1 4 133-16,2 6-158 0,6 8-84 0,-1 12-59 15,1 2-39-15,-2 11-76 0,2 9-121 16,0 6-94-16,-1 6-71 0,-12 6-50 0,6 7-31 15,-13-1-29-15,0 4-30 0,-6 1-37 16,-8-1-36-16,2 1-69 0,-8-5-120 0,1-3-122 16,-7 0-63-16,-7-3-86 0,1-9-143 15,-8 1-96-15,-5-7 34 0,-2-4 83 0,2-4 59 16,-7-7 101-16</inkml:trace>
  <inkml:trace contextRef="#ctx0" brushRef="#br0" timeOffset="104857.5091">11006 13459 14 0,'-13'0'427'0,"-7"0"63"16,1 5 38-16,-7 2 39 0,0 3-66 16,-7 9-71-16,1 6 7 0,-7 8 30 0,-1 15 33 15,2 7 12-15,-1 14-37 0,0 9-97 16,5 10-104-16,9-1-90 0,12 1-67 15,6 0-48-15,14-4-36 0,6 0-44 0,20-7-94 16,6 1-212-16,6-13-229 0,1-3-283 16,12-3-144-16,1-8-53 0,0-6 41 0,6-9 188 15,-6-7 211-15</inkml:trace>
  <inkml:trace contextRef="#ctx0" brushRef="#br0" timeOffset="105420.5123">14457 13291 231 0,'0'-8'473'0,"-6"2"45"0,0 1 38 0,-7 5 32 15,-7 5-200-15,-6 5-80 0,-6 12-5 16,-1 3 28-16,-6 12 33 0,0 4 14 0,-7 11-9 15,1 6-25-15,-7 11-47 0,0 8-61 16,13 3-63-16,-7 9-52 0,13-2-39 0,7-2-31 16,7-1-23-16,13-11-13 0,6-3-12 15,6-8-22-15,7-7-41 0,13-7-68 16,0-8-129-16,6-7-119 0,7-8-74 16,-6-10-42-16,7-7-50 0,-2-5-57 0,1-6-32 15,-6-5 20-15,-1-7 25 0,1 1 33 0,-1-7 71 16,-6-2 119-16</inkml:trace>
  <inkml:trace contextRef="#ctx0" brushRef="#br0" timeOffset="105806.0319">14530 13826 341 0,'0'-11'635'0,"0"-1"83"0,-6 9 59 16,6 6 62-16,-8 5-236 0,2 10-173 0,0 5-118 15,6 2-67-15,-7 12-47 0,7-1-55 16,-6 1-47-16,6 7-31 0,-7-4-23 0,7-3-17 15,0 2-9-15,0-5-7 0,0 3-3 16,-7-8-4-16,7-4-2 0,0-3 2 16,0 0 1-16,0-7-1 0,0 0-2 0,0-4-13 15,0-4-33-15,0-7-44 0,0 0-65 16,7-11-73-16,6-1-59 0,-6-2-32 0,5-8 4 16,2-3 31-16,-2-4 54 0,8-4 68 15,-1-1 60-15,1 2 51 0,0-1 41 16,-1 7 43-16,1 4 57 0,-8 3 75 0,8 8 87 15,0 9 65-15,-7 4 46 0,7 6 17 16,-14 7-12-16,7 4-46 0,-6 2-69 0,-1 5-59 16,7 3-51-16,-7-4-45 0,1 1-34 15,6 0-25-15,-7 0-15 0,2-5-11 16,4-2-11-16,-5-1-18 0,-1-3-32 0,1-1-49 16,-1-2-120-16,-6-5-154 0,7-3-93 15,-1-4-95-15,0-4-140 0,2-3-129 0,-8-1 23 16,6-4 102-16,0-2 71 0,1-4 94 15</inkml:trace>
  <inkml:trace contextRef="#ctx0" brushRef="#br0" timeOffset="105982.5546">15045 13965 227 0,'6'-4'500'0,"0"12"90"16,1-1 107-16,-7 4 94 0,6 4-173 0,-6 6-82 0,0 2-55 15,7 2-68-15,-7-3-92 0,0 4-88 16,6-1-82-16,-6 1-67 0,7 0-61 0,-7-4-83 15,0 3-135-15,0-3-121 0,0 0-79 16,0-4-83-16,0-7-97 0,6 4-66 0,-6-11-20 16,0 0 39-16,6-4 34 0,8-8 65 15,-8-3 106-15</inkml:trace>
  <inkml:trace contextRef="#ctx0" brushRef="#br0" timeOffset="106180.0234">15337 14049 105 0,'13'-3'462'0,"-6"3"83"0,-1 6 80 0,-6 13 109 0,-6 3-86 0,-1 7-92 0,-12 4-29 0,5 8-28 0,-5 3-43 16,-7 3-84-16,0 5-84 0,-7-1-77 16,1 7-72-16,-1 5-51 0,1-2-50 0,-1 2-36 15,1 4-38-15,6-5-60 0,0-4-97 16,-1-3-105-16,15-11-71 0,-2-4-62 0,8-10-28 16,-1-5 16-16,7-7 54 0,7-6 35 15,-1-12-24-15,8-5-63 0,-2-5-58 16,8-5-23-16,-1-7 11 0,1-7 52 0,6-7 96 15</inkml:trace>
  <inkml:trace contextRef="#ctx0" brushRef="#br0" timeOffset="106558.0355">15546 14372 415 0,'6'6'514'0,"-6"6"54"0,-6 2 50 0,0 9-26 15,-8 2-157-15,1 5-66 0,0 2-28 16,-6 1-21-16,-1 4-26 0,0 0-54 0,1 0-53 15,-1-2-47-15,-6 2-43 0,7-3-34 16,5-5-19-16,-4-7-7 0,4 0 4 16,8-7 4-16,-7-8 0 0,6-4 5 0,7-6-6 15,0-9-6-15,0-2-15 0,7-11-11 16,6-4-6-16,-7-5-5 0,14-6-3 16,-8-11-3-16,8-5-11 0,7-2-17 0,-1-8-13 15,6-4-10-15,1 1-3 0,-1 6-4 16,7 9 10-16,0 6 14 0,-7 11 18 0,1 12 27 15,-7 10 26-15,0 11 36 0,1 8 36 16,-15 11 31-16,2 3 24 0,-8 3 7 0,0 9-2 16,-6 0-16-16,-6-1-21 0,0 4-24 15,-1-4-23-15,-12 0-20 0,5 1-17 0,-5-4-14 16,-7-1-12-16,6-3-15 0,-5-4-19 16,-9-2-32-16,9-3-57 0,-1-5-156 0,0-4-165 15,6-4-142-15,1-7-230 0,-1-4-139 16,7-1-34-16,-7-6 106 0,8-4 141 0,4 0 136 15</inkml:trace>
  <inkml:trace contextRef="#ctx0" brushRef="#br0" timeOffset="106812.3544">16164 13247 269 0,'19'-33'612'0,"-5"3"109"15,-1 5 64-15,0 3 50 0,6 7-179 0,1 4-146 16,0 11-105-16,6 4-73 0,-1 14-29 16,1 8-26-16,1 11-53 0,-1 10-54 15,-6 12-44-15,-1 7-35 0,-6 7-27 0,-13 8-21 16,0 6-18-16,-13 6-19 0,-6 1-20 16,-7-1-30-16,-7-3-64 0,-7-1-145 0,-5-10-147 15,-1-1-92-15,-13-9-158 0,8-6-196 16,-14-1-64-16,6-7 80 0,-6-4 114 0,6-4 85 15,-6-3 163-15</inkml:trace>
  <inkml:trace contextRef="#ctx0" brushRef="#br0" timeOffset="107444.3485">9482 15931 225 0,'-6'0'502'0,"-1"5"69"15,7-5 66-15,7-5 105 0,6 5-150 16,6-2-68-16,14-6-48 0,6 5-40 0,7-5-51 16,5 2-97-16,2-2-108 0,5-1-114 0,-5 6-171 15,-2 0-172-15,-5-1-121 0,-7 4-182 16,-6 0-211-16,-13 4-77 0,-8 2 63 15,-6 3 111-15,-12 5 88 0,-6 0 167 0</inkml:trace>
  <inkml:trace contextRef="#ctx0" brushRef="#br0" timeOffset="107567.2996">9638 16171 203 0,'-32'21'497'0,"6"-2"57"0,6-5 42 0,1 1 74 0,13-4-154 0,12 0-101 0,7-8-69 0,6 5-43 0,14-8-57 0,12-4-147 0,8 0-188 16,5-3-162-16,1 0-294 0,6-4-155 0,-6 0-58 15,-1 0 34-15,1-1 77 0,-8 2 99 16</inkml:trace>
  <inkml:trace contextRef="#ctx0" brushRef="#br0" timeOffset="108106.0202">11267 15595 107 0,'0'-4'451'0,"-14"0"53"16,8 1 31-16,-7 3 26 0,0-4-163 16,-6 4-131-16,-1 0-54 0,0 4 2 15,-5-1 41-15,-1 5 43 0,-1 3 25 0,-5-1 4 16,6 3-15-16,6-3-41 0,-5 5-64 15,11-1-62-15,1 1-49 0,6 0-36 0,7-1-23 16,7 1-13-16,6-5-4 0,13 2 3 16,0-1 4-16,13-5 9 0,7 2 10 0,6 4 6 15,0-1 7-15,7 0 2 0,-7 4 5 16,-7 3-1-16,-6 0-5 0,-6 4-2 16,-7 1-2-16,-6 2 1 0,-8 0-7 0,-12 1-7 15,-12 3-4-15,-2-4-8 0,-11 5-7 0,-9-1-10 16,-4 1-8-16,-1-5-11 0,0 1-16 15,-1-1-24-15,-5-2-44 0,6-5-109 0,7 0-177 16,-1-3-118-16,0-4-214 0,0 0-180 16,14-8-66-16,-7 1 50 0,14-4 148 0,-2 0 112 15,14-7 216-15</inkml:trace>
  <inkml:trace contextRef="#ctx0" brushRef="#br0" timeOffset="108378.2877">11671 15837 238 0,'6'-7'514'15,"0"7"103"-15,1 0 134 0,-7 7 118 16,7 4-171-16,-7 8-89 0,0 6-61 0,0 1-78 15,-7 3-119-15,0 4-110 0,1-4-88 16,6 4-64-16,-6-3-54 0,6-1-63 0,-7-3-128 16,7-1-176-16,0-3-132 0,0-4-211 0,0 1-192 15,0-5-69-15,0 1 58 0,0-7 135 16,7-5 112-16,-1 1 204 0</inkml:trace>
  <inkml:trace contextRef="#ctx0" brushRef="#br0" timeOffset="109156.8018">12048 15766 58 0,'6'-3'441'0,"-6"3"61"16,0 3 33-16,0-3 27 0,-6 8-125 15,6 4-132-15,-6 2-58 0,-1 4-7 0,1 5 17 16,-1 3 6-16,0 3-8 0,1-1-17 15,-6 6-35-15,4-5-38 0,2 1-43 0,0-1-30 16,-1-7-24-16,0 3-23 0,1-6-14 0,6-1-13 16,-7-3-4-16,7-5-1 0,7-3-12 15,-7-7-31-15,13 0-41 0,-6-7-52 16,13-3-37-16,-8-5-44 0,8-3-23 0,-1-4-1 16,1-4 13-16,-1 0 32 0,7-7 23 15,0 1 35-15,0-1 28 0,1-1 30 0,-1 5 33 16,0 4 24-16,-7 6 27 0,1 4 40 15,-1 8 75-15,-6 7 75 0,0 4 56 0,1 11 34 16,-8 7 13-16,-6 7-16 0,6 0-59 16,-6 4-71-16,-6 4-57 0,6 0-59 0,0 0-94 15,-6-1-134-15,6-3-104 0,0-1-65 16,0-2-52-16,0-4-50 0,6-4-31 0,-6 0-31 16,6-8-30-16,-6-3-5 0,6-4 14 15,2-2 50-15,4-5 91 0</inkml:trace>
  <inkml:trace contextRef="#ctx0" brushRef="#br0" timeOffset="109616.0102">13038 15705 63 0,'0'0'345'0,"0"-3"56"15,0-1 43-15,0-1-24 0,7 2-83 0,-7 0-81 16,0-1-59-16,0 0-45 0,0 1-36 16,6 3-29-16,-6-3-19 0,0 3 6 0,7 3 25 15,-7 0 48-15,-7 8 72 0,7 1 70 16,0 6 63-16,-6-1 32 0,-1 6 5 16,0 6-22-16,1 0-52 0,-6 1-56 0,4 3-59 15,-4 0-50-15,5 0-43 0,0 0-32 0,1-4-24 16,-1 0-20-16,1-3-13 0,0 0-7 15,6-4-9-15,-7 0-21 0,7-1-34 0,-7-5-68 16,7-2-140-16,0 0-147 0,0-2-92 16,0-5-146-16,0-3-192 0,-6-1-51 0,6 1 76 15,0-4 113-15,0 0 80 0,6-7 154 16</inkml:trace>
  <inkml:trace contextRef="#ctx0" brushRef="#br0" timeOffset="109870.3302">13338 15690 105 0,'6'-14'441'0,"-6"3"54"0,0 0 29 0,0 4 18 16,0 3-180-16,-6 0-146 0,-1 8-75 0,1 0-31 16,-1 5 2-16,0 3 26 0,1 7 39 15,0-1 49-15,-8 4 32 0,14 0 14 0,-6 0-9 16,6 4-35-16,0-5-43 0,0 2-52 15,0-2-49-15,6-2-45 0,2-4-66 16,4-1-96-16,-6 0-102 0,8-7-69 0,-1 2-77 16,-7-6-134-16,8-3-147 0,-8-3-18 15,0-1 38-15,8-3 36 0,-8-1 60 0,0-3 134 16</inkml:trace>
  <inkml:trace contextRef="#ctx0" brushRef="#br0" timeOffset="110055.8337">13526 15613 146 0,'7'-3'480'0,"0"-1"84"0,-7 8 92 0,0 7 118 0,0 4-105 0,-7 5-85 0,0 7-39 0,1 2-41 0,-7 5-65 0,6 1-104 0,-5 7-94 15,-1-3-78-15,-1 3-61 0,2-3-44 0,-2 1-39 16,2 4-40-16,-2-7-51 0,8 0-58 16,-7-4-88-16,7 0-106 0,6-8-96 0,0-3-47 15,0-7-74-15,0-1-132 0,0-6-66 16,6-1 29-16,-6-7 64 0,6 0 49 0,7-7 107 15</inkml:trace>
  <inkml:trace contextRef="#ctx0" brushRef="#br0" timeOffset="110325.1208">13703 15284 372 0,'6'-15'493'15,"-6"-3"35"-15,6 3 20 0,-6 4-64 0,7 4-199 16,6 3-69-16,0 8 34 0,7 3 71 0,6 4 64 16,0 11 43-16,6 4 22 0,1 11-20 15,-1 6-81-15,1 5-95 0,-7 6-77 16,0 6-57-16,-7-2-43 0,1 5-29 0,-7-1-21 16,-13 0-11-16,0 0-13 0,-6-3-22 15,-7 0-34-15,-7-8-75 0,-6 1-133 0,0-5-133 16,-7-3-80-16,1-4-122 0,-1-3-169 0,-6-8-66 15,0 0 58-15,0-3 93 0,-6-3 65 16,-2-9 129-16</inkml:trace>
  <inkml:trace contextRef="#ctx0" brushRef="#br0" timeOffset="110899.5778">10993 15122 390 0,'-26'19'471'0,"0"6"46"0,-7 8 29 0,1 4-121 0,-1 11-135 16,-12 3-81-16,5 12-43 0,-5-2-2 15,6 9 14-15,-7 3 14 0,14 1 4 0,-1-1-8 16,7 1-26-16,7-1-37 0,-1-1-42 16,14-2-29-16,12-4-21 0,7-3-10 0,13-1-16 15,7-7-51-15,19-4-73 0,7-7-66 16,12-4-50-16,8-7-165 0,12 1-187 0,6-9-60 16,7-3 18-16,1-4 32 0,-1-3 36 15,7-4 151-15</inkml:trace>
  <inkml:trace contextRef="#ctx0" brushRef="#br0" timeOffset="111561.9278">14581 15269 196 0,'-12'-7'467'0,"-8"3"46"15,1-3 33-15,-7 7 48 0,-7 3-177 0,1 5-35 16,-1 3 17-16,1 11 37 0,-8 4 39 16,1 11 5-16,0 6-37 0,0 8-80 0,7 5-80 15,-8 5-74-15,8 6-63 0,5-5-48 16,15 3-33-16,-1-2-20 0,13-2-16 0,6-1-16 16,13-5-26-16,1-8-42 0,6 2-93 15,13-10-194-15,0-2-149 0,1-7-234 0,-1-1-192 16,6-7-72-16,-5-1 30 0,-2-10 161 0,7 0 130 15,-11-3 231-15</inkml:trace>
  <inkml:trace contextRef="#ctx0" brushRef="#br0" timeOffset="112337.6316">14705 15580 210 0,'-6'0'441'15,"-1"0"50"-15,7-3 33 0,0-1-41 16,0 0-164-16,7 1-118 0,-1-1-73 16,8 0-39-16,-2 1-14 0,8 0 10 0,0-1 23 15,5-1 30-15,1 5 27 0,1 0 14 16,-1 5 7-16,-6 2 3 0,5 4 4 0,-5 0 11 15,-7 7 10-15,0 0 10 0,-7 8 6 16,-6 0 4-16,0-1-11 0,-12 5-33 0,-2 2-33 16,1 2-25-16,-6-5-26 0,0 4-25 15,-8-4-22-15,8 0-13 0,0-4-8 0,5 2-8 16,1-5-6-16,0-4-4 0,7 1-3 16,6-5-5-16,0 4-5 0,6-6 1 0,7-1-2 15,6-4-8-15,1 0-15 0,6-3-28 0,1-1-47 16,5-3-110-16,-6-3-154 0,7 3-108 15,-1-9-84-15,-5 7-161 0,-8-2-138 0,7-3 7 16,-6 3 103-16,-1 1 86 0,0-2 83 16,-6-2 181-16</inkml:trace>
  <inkml:trace contextRef="#ctx0" brushRef="#br0" timeOffset="112680.4382">15337 15636 144 0,'-6'0'448'0,"6"0"53"0,-6 7 30 0,-8 4 20 0,1 8-210 16,0 1-131-16,6 3-76 0,-5 7-42 15,5-5-19-15,0 8-11 0,7-4-1 0,0 5-2 16,0-2-6-16,14-7-4 0,-2 5 2 0,2-7 9 15,11-6 6-15,1-2 6 0,7-4 13 16,7-4 13-16,-1-3 12 0,-1-8 10 0,1-3 4 16,1-8-1-16,-1 1-6 0,0-4-15 15,-13-4-24-15,0-5-32 0,-7 2-56 16,-5-4-82-16,-8-8-79 0,-6 1-54 0,-13-5-35 16,6 1-19-16,-12 3 10 0,-1 5 16 15,1 1 9-15,-7 10-44 0,0 6-108 16,6 8-62-16,-6 7-19 0,7 4 24 0,-7 3 46 15</inkml:trace>
  <inkml:trace contextRef="#ctx0" brushRef="#br0" timeOffset="112886.1647">15878 15929 26 0,'25'2'451'0,"-5"3"66"16,0-5 36-16,-7 4 36 0,0-1-84 0,-6 1-168 15,-1 3-90-15,-6-3-52 0,0 3-31 16,0 1-27-16,0-4-43 0,0 2-32 16,0 2-33-16,0-1-46 0,-6 0-53 0,6-3-46 15,-7-1-49-15,7 2-153 0,-7-2-189 16,1-3-71-16,-1 0-9 0,1 0 12 0,-1 0 29 16,1 0 140-16</inkml:trace>
  <inkml:trace contextRef="#ctx0" brushRef="#br0" timeOffset="113500.2774">16321 15474 371 0,'-7'0'487'0,"1"0"38"0,-1 5 22 15,0 5-69-15,-5 5-199 0,-8 7-96 16,7 4-24-16,0 2 11 0,0 8 33 16,0 2 33-16,0 1 18 0,7 2 0 0,6 4-24 15,6-6-39-15,0 2-45 0,8-1-43 0,5-8-31 16,7-2-16-16,6-4-9 0,7-4-6 16,1-7-3-16,5-5 9 0,-6-6 10 15,1 0 8-15,-1-4 2 0,-13-4 2 0,0-3-4 16,-7 0-10-16,-5 0-21 0,-8-5-33 0,-6-2-36 15,-14 3-37-15,-5-1-36 0,-7 2-42 16,-6-1-51-16,-7 7-47 0,-1-3-39 0,1 2-19 16,0 3-9-16,7-3-77 0,-7 5-163 15,13 0-48-15,-7 5 5 0,13-3 16 16,1 3 26-16,6-1 106 0</inkml:trace>
  <inkml:trace contextRef="#ctx0" brushRef="#br0" timeOffset="113887.2502">16704 15254 195 0,'0'4'431'0,"0"0"55"0,0-1 33 16,8 5-12-16,4 3-165 0,1 3-57 15,1 9 38-15,5-1 55 0,7 10 60 0,0 1 41 16,-6 7 19-16,6 5-31 0,-7-1-88 15,-6 3-92-15,0-2-85 0,1 2-60 16,-14 0-47-16,0-4-31 0,0 2-24 0,-8-1-20 16,-4-3-18-16,-1-1-35 0,0-3-62 0,0-1-186 15,-7-7-164-15,0 1-263 0,1 0-208 16,6-5-89-16,-6-3 0 0,-1-5 150 0,7-2 144 16,-7-4 260-16</inkml:trace>
  <inkml:trace contextRef="#ctx0" brushRef="#br0" timeOffset="114807.8761">17793 15654 60 0,'6'0'477'0,"0"0"146"0,1 0 142 16,0-4 110-16,-7 4-52 0,6 0-113 16,7 0-71-16,0-3-95 0,0 3-97 0,13 0-77 15,-6-4-74-15,13 4-70 0,-8 0-53 16,15 0-49-16,-8 0-44 0,1 0-40 16,-7 0-52-16,6 4-62 0,-5-1-95 0,-2 3-228 15,-12-1-191-15,0 2-319 0,-7 1-150 16,-6-1-43-16,-6 3 37 0,-13 6 198 0,-7-5 176 15</inkml:trace>
  <inkml:trace contextRef="#ctx0" brushRef="#br0" timeOffset="114947.5042">17740 15921 302 0,'-6'10'659'0,"12"-1"113"0,1-2 77 0,6-3 70 16,0-4-218-16,13 0-175 0,7-4-173 15,-1 4-115-15,7-7-136 0,7 3-224 0,-7-1-173 16,0-2-267-16,0 4-219 0,-6 3-106 15,-7 0 1-15,-1-3 122 0,-11 6 109 0,5-3 230 16</inkml:trace>
  <inkml:trace contextRef="#ctx0" brushRef="#br0" timeOffset="120999.2748">19050 15354 371 0,'6'0'493'0,"-6"-5"41"0,0 2 26 0,-6 6-47 0,-1 2-146 15,0 5-26-15,-5 1 21 0,-2 7 38 0,2 1 38 16,-2 3 10-16,1 0-32 0,1 7-73 16,4 4-71-16,2 1-70 0,6-2-54 15,-6 0-37-15,12 2-34 0,-6-5-20 0,14 1-14 16,-2-5-7-16,1 1-5 0,13-7-14 15,-6-1-6-15,6-4-15 0,7-2-24 0,-7-2-39 16,-1-6-64-16,-5-4-152 0,6 0-146 16,-6-7-82-16,-1 0-102 0,1-5-113 0,-7-2-115 15,0-4 57-15,-7-1 99 0,7 0 65 16,-13-6 108-16</inkml:trace>
  <inkml:trace contextRef="#ctx0" brushRef="#br0" timeOffset="121213.2293">19362 15222 204 0,'7'-11'617'0,"-1"-1"144"0,-6 9 128 0,0 3 107 0,0 11-144 0,0 4-151 0,-6 6-152 0,-1 9-109 0,-6 6-100 15,6 4-85-15,1 4-55 0,-7 8-42 0,0 7-36 16,0-5-31-16,0 9-28 0,0-5-21 16,0 4-21-16,0 1-23 0,7-5-19 0,-8-2-20 15,8-1-25-15,6-8-29 0,-7 1-34 0,1-8-53 16,6-3-113-16,0-5-164 0,0-3-97 15,6-6-154-15,1-1-182 0,-1-8-63 0,0-3 58 16,2-3 147-16,4-5 100 0,2-3 174 16</inkml:trace>
  <inkml:trace contextRef="#ctx0" brushRef="#br0" timeOffset="121378.3005">19570 16181 526 0,'14'0'852'0,"-2"0"143"0,-4 0 97 0,-2 0 54 0,0 4-245 0,-6-1-283 0,6 1-200 0,-6 3-134 0,0-2-91 0,7 2-71 0,-7 0-56 16,0-3-50-16,7 3-55 0,-7 0-66 0,6 0-100 16,-6 1-222-16,0-8-166 0,7 4-252 15,-7-1-162-15,0 1-49 0,-7-4 40 0,7-4 190 16,0 1 154-16,0-1 262 0</inkml:trace>
  <inkml:trace contextRef="#ctx0" brushRef="#br0" timeOffset="121851.0314">20489 15364 35 0,'13'-18'429'15,"-7"7"63"-15,-6-3 35 0,0-1 24 0,-6 4-126 16,-7 0-142-16,0 0-68 0,-1 3-15 16,-5 5 13-16,0-1 28 0,-8 4 25 15,1 0 8-15,1 4-17 0,-1 3-33 0,-7 4-43 16,7 0-50-16,0 4-49 0,0 0-38 16,7-1-31-16,-1-3-28 0,6 4-31 0,8-1-32 15,0-3-44-15,6 1-48 0,0-5-30 16,6-4-19-16,7 1-5 0,0-4 7 15,7-4 24-15,-1-3 40 0,1-1 35 0,0 1 37 16,-1-4 40-16,7 0 56 0,-6 5 77 0,-1 2 112 16,1-1 109-16,-1 5 94 0,-6 5 65 15,1 5 24-15,-2 9-10 0,-5 6-59 16,-7 8-74-16,0 5-71 0,0 5-63 0,-7 1-49 16,-5 0-44-16,4 0-37 0,2 0-33 15,-7-1-23-15,0 2-20 0,7-5-15 0,-7-4-17 16,-1-2-23-16,2-1-31 0,-2-4-35 0,1-4-48 15,7 1-67-15,-7-8-169 0,6-3-143 16,1-3-143-16,0-5-157 0,-2-4-126 16,8-3-19-16,0-3 132 0,0-4 137 0,8-5 159 15</inkml:trace>
  <inkml:trace contextRef="#ctx0" brushRef="#br0" timeOffset="122514.0674">20600 15287 87 0,'0'-3'376'0,"0"-1"64"0,0 1 45 0,0-1-24 15,0 0-105-15,0 0-95 0,0 1-78 16,0 3-58-16,0-4-35 0,0 4-12 0,6 0 7 16,-6 0 20-16,6 4 33 0,8 3 68 15,-8 1 69-15,7 2 59 0,0 5 40 16,6 4 18-16,-5 3 0 0,5 3-45 0,1 5-54 16,0 6-59-16,-8 1-55 0,8 3-37 15,-7 1-28-15,-7-2-19 0,8 1-11 0,-8-3-9 16,-6-3-3-16,6-2-8 0,-12-3-11 15,6 1-7-15,-6-5-11 0,-8-2-9 16,1-2-10-16,1-2-6 0,-2-4-5 16,-5-1-8-16,6-3-9 0,-7-3-15 0,7-6-21 15,1-2-23-15,-2-2-22 0,8-6-26 0,-1-3-26 16,1-3-27-16,-1-9-37 0,7-2-45 16,7-8-35-16,6-3-19 0,-1-6 6 15,8-2 30-15,0-2 47 0,6-6 65 0,-1 0 90 16,2-2 87-16,5 2 76 0,-6 5 58 15,-6 3 49-15,-7 0 43 0,1 11 10 0,-8 0-11 16,0 8-33-16,-12 5-34 0,-8 6-36 16,2 7-43-16,-15 3-43 0,1 4-56 0,0 8-130 15,-7 6-193-15,8-3-201 0,-1 4-278 16,6 7-143-16,-6-4-50 0,0 5 73 0,7 2 161 16,-1-3 186-16</inkml:trace>
  <inkml:trace contextRef="#ctx0" brushRef="#br0" timeOffset="123424.179">21362 15826 104 0,'-7'15'435'0,"0"-4"61"16,1-4 28-16,0 4 10 0,6-4-168 15,-7 0-118-15,7-4-42 0,0 2 11 0,0-5 44 16,0 0 30-16,0-5 29 0,7-1 6 16,-1-2-27-16,0-6-53 0,8-1-59 0,-1 1-41 15,-1-8-41-15,2-5-31 0,-2-2-26 16,8 0-18-16,-7-4-12 0,7-1-10 0,-8 2-9 16,2-1-12-16,5 0-10 0,-6 4-8 15,0 4-8-15,1 0-3 0,-2 5 1 16,-5 6 4-16,0 3 8 0,-1 4 7 0,0 7 7 15,-6 3 6-15,0 1 5 0,0 7 4 16,0 3 4-16,0 1 2 0,0 0 0 0,0 0-2 16,0 3 0-16,0-3-1 0,7-4 3 15,-1 3-2-15,1-7 4 0,6 1 0 0,-7-5-1 16,8 1 0-16,5-8-8 0,-6 1-5 16,0-5-2-16,7-3-5 0,-8 1 0 15,8-5-2-15,-7-3 2 0,1 2 6 0,-2 2 2 16,2 0 6-16,-8-1 11 0,7 4 11 15,-7 3 13-15,1 1 29 0,-7 7 39 16,0 0 31-16,0 4 18 0,0 3 5 0,-7 4-3 16,7 3-27-16,-13 5-37 0,7 0-31 15,0-1-27-15,-8 3-18 0,8 2-22 0,0-2-30 16,-1 2-50-16,0-2-101 0,1 2-147 16,-1-4-108-16,1-5-69 0,6 1-118 0,-7-1-128 15,7-3-36-15,-7-4 76 0,14-4 74 16,-7-3 63-16,7-3 132 0</inkml:trace>
  <inkml:trace contextRef="#ctx0" brushRef="#br0" timeOffset="123658.5523">22214 15177 226 0,'20'-7'505'0,"-7"7"85"0,-6 4 118 0,-14 13 105 0,1 10-169 0,-13 6-85 0,-8 7-61 0,1 7-56 0,-13 8-101 0,0 4-99 0,-6 4-81 15,-2 2-60-15,2 2-39 0,-1 2-27 0,7 1-18 16,-6-8-11-16,6 0-6 0,6-4-3 16,0-2-1-16,7-8-6 0,1-5-4 0,5-6-13 15,0-1-34-15,8-10-76 0,-2 0-118 0,8-8-108 16,-1-7-61-16,7-4-77 0,7-7-103 16,-1 0-110-16,8-7 20 0,-2 0 58 15,8-4 42-15,0-4 75 0,-1-3 131 0</inkml:trace>
  <inkml:trace contextRef="#ctx0" brushRef="#br0" timeOffset="123946.7807">21993 15973 6 0,'26'-22'440'0,"-6"2"77"0,-7 3 58 0,-1-1 71 0,2 3-6 0,-1 1-95 16,-6 2-24-16,-7 5-15 0,6 3-19 0,-6 1-46 0,-6 3-93 0,-1 0-105 0,0 0-85 0,-5 7-58 0,4 0-36 15,-4 5-24-15,-1-2-17 0,6 5-8 16,1-1-5-16,-1 4-3 0,1-2-2 0,6 2-2 15,0-3-1-15,0 3 1 0,6-7 1 0,1 4 0 16,-1-1 4-16,1-3 8 16,0 1 12-16,5-2 14 0,-6 1 10 0,2 0 11 15,-2 1 9-15,-6-6 7 0,0 5-3 0,0 1-5 16,0-5-4-16,-14 4-11 0,8-1-11 0,-6 2-16 16,-8-2-11-16,7 5-26 0,-7-3-32 15,-6-2-46-15,7 1-78 0,-1 0-197 0,-6-4-161 16,7 1-222-16,-7-4-204 0,0-1-80 15,-1 1 10-15,1-1 164 0,0 1 144 0,0-4 228 16</inkml:trace>
  <inkml:trace contextRef="#ctx0" brushRef="#br0" timeOffset="128897.3757">21981 14569 210 0,'-8'-7'318'0,"2"3"16"16,0-3 8-16,-1-1-124 0,-6 1-102 16,0 4-55-16,1-5-29 0,-8 1-9 0,0 0 3 15,1-5 20-15,-7 6 17 0,-1-2 16 16,1-3 16-16,-6 1 11 0,5-2 2 16,-11 1-3-16,5 0-8 0,-6-4-5 0,7 4-13 15,-14-3-10-15,7 2-9 0,0 2-17 16,-7-1-12-16,7 0-7 0,-7 0-7 15,1 3-4-15,-7 1-5 0,6-4 1 0,-6 4-2 16,0-1-4-16,-7 5-1 0,1-5 2 16,0 2-2-16,-1-2-2 0,0 4 0 0,0-3 1 15,1 3 0-15,-7-3 1 0,6 3-1 16,0 1 1-16,1 3 1 0,-7-4 1 0,6 4 0 16,-6 0-1-16,6 0 1 0,-6 0-2 15,6 4-1-15,-6-4-1 0,7 3 4 16,-1 1 0-16,6 0 0 0,2-1 0 0,-1 5 1 15,-1-5 2-15,8 4 0 0,-1 1 0 16,1-1 0-16,0 0 2 0,-1 4 0 0,7 0-5 16,-7 0 0-16,7 3-2 0,0-2 0 15,-7 3-2-15,1 0 0 0,5-1 3 0,1 1-2 16,1 0-1-16,-1 3 1 0,-1 1 1 16,7-6-2-16,-5 6 1 0,5-1 1 15,1 4 2-15,-1-3 1 0,1 3 4 0,5-1 4 16,-5-3 5-16,12 5 6 0,-6-1 5 15,1 0 8-15,5 3-1 0,0 6 2 0,1-6 4 16,-1 8-4-16,7-4-7 0,0 4-3 16,0-1-2-16,7-2-3 0,-8 3-6 0,8 0 3 15,0 0 3-15,-1 1 2 0,0-2 5 16,1 4 5-16,6 1 7 0,-7-5 10 16,7 6 1-16,0 2 1 0,0-3-5 0,0 0-5 15,0 3-5-15,7-4-4 0,-7 7 10 16,6-1 17-16,-6-3 30 0,14 5 20 0,-8-2 16 15,0 2 13-15,1-5 0 0,6 5-7 16,0-3-22-16,0-1-11 0,0 0-9 0,1 1-12 16,-2-1-6-16,8-4-5 0,-7 1-1 15,7 0-7-15,-8-1-5 0,8-3-3 0,-1 1-7 16,1-1-6-16,0-1-8 0,5 1-3 16,-5 0-6-16,6 0-7 0,0 0-3 0,0 0-3 15,0 0-4-15,7 0-1 0,-8 0-2 16,8 0 0-16,-1 0-2 0,2 0 2 0,5-1 0 15,0 2-2-15,-1-1 4 0,2-4 4 16,-1 0 7-16,6 1 9 0,1-5 6 0,-1-3 5 16,1 0 4-16,0 0 1 0,6-7-3 0,0 4-4 15,0-5-1-15,0 1 2 0,1-1-2 0,5-3-3 16,1 4-2-16,-8-4-5 0,2 0-5 16,-1 4-8-16,0-5-3 0,-6 1-2 0,-1 0 0 15,-5 4-1-15,-2-4 2 0,8-3 2 0,-14 2 8 16,8-2-1-16,-8-1-3 0,1 0 1 15,-1-3 1-15,1 0-1 0,-1-1-6 16,-5 1 1-16,5 0 2 0,1-4-1 0,-1 0-2 16,1 0 0-16,5-4-3 0,-11 0-1 15,5 4-1-15,1-3 0 0,-7-1 0 0,0 0-2 16,0 4 2-16,-7-3 3 0,1-5 2 0,6 5-2 16,-6 0 0-16,-1-5-1 0,1 4-2 15,6-3 1-15,-1 0-2 0,-5-1 0 0,7 0 0 16,-1 1-1-16,0 0 0 0,6 0 0 0,-5-4-2 15,-2 4 1-15,7-5-2 16,-5 5 2-16,5-4 8 0,-6 4-4 0,1 0-3 0,-1-1-1 16,0 1 1-16,-7 0-2 0,1 4-5 15,0-5 3-15,-8 4 4 0,1-1-3 0,7-1 3 16,-7 2 0-16,0-3 0 0,0 4 0 0,0-4 0 16,6-2 2-16,-5 2-2 0,6 0 0 15,-2-4 0-15,2 0-1 0,-1 0 1 16,1 0-1-16,0-3 1 0,-1 2-1 0,7-2-1 15,-6-2 1-15,-1 3-2 0,1-1 8 0,0 2-4 16,-1-3 0-16,1 0-1 0,-8 4 0 16,8-3-1-16,-7 0-6 0,7-1 3 0,-8 4 4 15,2-5 0-15,-2 2 1 0,2-4-3 16,-1 3 1-16,-7-3 1 0,8-5-2 0,-2 3-1 16,2-7-4-16,-8 2 0 0,7-4-8 0,-6-1-6 15,6 1-5-15,-1-5-5 0,2 6 2 16,-8-1 2-16,7 2 5 0,-6 2 5 15,6-1 5-15,-7 4 5 0,0 1 1 0,1 2 0 16,-7-3 4-16,7 4 0 0,-7-1 0 0,0 1 2 16,0-1 2-16,0 1 2 0,0 0-3 15,0-4 0-15,0 1 1 0,0-2-2 0,0-2-3 16,0 0-5-16,0-6-10 0,6-1-13 16,-6-5-10-16,6-1-4 0,-6-5-2 0,8-1 3 15,-2 1 8-15,-6-2 13 0,0 2 8 16,0 3 6-16,0 3 3 0,0 0 0 15,-6 4 5-15,-2 0-1 0,2 3 3 0,0 1 0 16,-1 4 1-16,0-5 2 0,1 9-2 0,-7-5 0 16,7 0-2-16,-1 4-1 0,0-4-1 15,1 5 1-15,0-5 0 0,-8 0-1 0,8 0 1 16,-7-3 0-16,0-4 0 0,0 4-4 16,-7-4-7-16,1 0-4 0,-7-4-7 15,6 5-3-15,-6 3-3 0,0-5 0 0,-7 5 1 16,8 3 1-16,-8 1 0 0,0-1-4 15,8 3-5-15,-8 5-5 0,0-3-4 16,-6 2-1-16,6 4-5 0,-5 1-13 0,-1-1-20 16,-1 0-31-16,1 5-46 0,0-2-57 15,1 1-55-15,-8 4-33 0,0 0-6 0,7 0-50 16,-7 3-123-16,0 0-83 0,1-3-14 16,-7 7 11-16,7-3 13 0,5-2 79 15</inkml:trace>
  <inkml:trace contextRef="#ctx0" brushRef="#br0" timeOffset="130848.147">25822 8733 2 0,'-45'-14'320'0,"6"-5"37"0,-7 1 21 15,1-1 21-15,-7 2-158 0,7-3-84 16,-8 7-44-16,-5-1-22 0,5 2-4 15,-12 1-6-15,0 3-5 0,0 2-2 0,-6 1 0 16,-8 5-13-16,8 0-11 0,-8 0-10 16,2 8-2-16,-2-1-7 0,-6 4-5 0,7 5-1 15,-6-2-5-15,-1 4-6 0,1 4-6 16,5 3-5-16,1 1-2 0,6 3-3 0,1-3 2 16,6 3 1-16,0 1 3 0,6-1 0 15,0 4 3-15,7 0 0 0,7 0 1 0,-8 3 1 16,15 1 3-16,-8 7 1 0,0-4-1 15,0 4 2-15,1 8 0 0,-1-5-3 0,1 8-5 16,6 0-2-16,-7 4 1 0,7-5-3 16,7 5 0-16,-7 3 0 0,5-3 4 15,9 4 2-15,5-1 2 0,0 1 0 0,8-6 1 16,12 10 3-16,6-4-1 0,8-2 0 16,11-2 1-16,15 3 5 0,11-3 6 15,8-5 3-15,20 5 0 0,5-4 8 0,8-4 3 16,11 1 0-16,21-5 5 0,6 1 0 0,14-1 7 15,6-6-3-15,6-1-1 0,7-3-6 16,13-1-10-16,6-3-3 0,1-7-9 0,12-3-7 16,6-9-6-16,8-3 10 0,6-4 12 15,6-10-1-15,1-1 14 0,-7-7 4 0,0-3 5 16,-7-5-13-16,0-2-12 0,-5-2 5 16,-21-3-10-16,-1 1 0 0,-17-5 5 0,-2 1 23 15,-5 3 33-15,-14-2 15 0,-6-2 12 16,-7 4 5-16,-7-4-1 0,-5 5-20 15,-7-1-28-15,-1-3-23 0,-11 4-14 0,-2-5-15 16,-12 1-3-16,-7-4 0 0,0 0-2 0,-13 0-3 16,-6-4-3-16,0-2 2 0,-8-2-5 15,-5-4-5-15,-7 6 0 0,0-5 2 0,1 0 2 16,-15-1-1-16,1 2-4 0,-6-1 0 16,-7 3 0-16,-6-3-2 0,-1 5-1 15,-12-5-3-15,-1-1 6 0,-6 1-1 0,-1 1 1 16,-5-5 0-16,-7 0-1 0,0 1 4 15,-6-1-2-15,-1 4 1 0,1-4 3 16,-1 1 0-16,-6-2-2 0,-7 6-4 0,1-5-3 16,-7 4-4-16,-1 1-9 0,-6-1-5 15,-6 3-3-15,0-3-2 0,-6 1 0 0,-1 2 2 16,-6-3 7-16,-7 4 3 0,0 3 4 16,-12 0 1-16,-1 1 0 0,-12 3-6 0,-1 4-2 15,-6 3 3-15,-13 4 3 0,-8 0 2 16,-4 4 3-16,-8 3 12 0,-6 3 8 15,-1 5-2-15,1 1 2 0,-7 6 2 0,6 0 0 16,1 3-3-16,0 5-1 0,6 2-2 16,7 1 2-16,0 4-4 0,6 0 3 0,14 3-4 15,11 1 3-15,1 2 2 0,8-3 2 16,5 5 4-16,0 2-1 0,7-3 2 0,0 4-3 16,6-4-4-16,-6 3-4 0,6-2 2 15,7 3 1-15,0-5 1 0,6-3-1 0,-6 4 2 16,13 0 0-16,-7-4-33 0,14-3-55 15,-1 4-55-15,7-4-42 0,0-1-83 16,6-3-167-16,7 0-135 0,7-3-34 0,-1-5 10 16,13-6 16-16,1-2 70 0</inkml:trace>
  <inkml:trace contextRef="#ctx0" brushRef="#br0" timeOffset="140487.7571">13123 2769 176 0,'-26'-3'217'0,"-1"0"12"15,-5-2-63-15,-1 1-38 0,1 1-12 16,-1 0-2-16,1-1-1 0,-7 0-1 0,0 4-17 16,-7-3-20-16,7-2-27 0,-13 5-15 0,-1 0-12 15,-4 5-8-15,-2-5-3 0,-13 3-3 16,0 1 0-16,1 0 0 0,-1-1 0 0,-6 4-1 16,6-2 2-16,0-2-1 0,-5 4 0 0,5-3 0 15,0-1-1-15,-6 5-4 0,0-1-2 16,-7 0-1-16,0 1-4 0,1-1 3 15,-1 3 2-15,-6 2 1 0,0-1-1 0,0 0 1 16,-7 4 1-16,1-4-3 0,-2 3 0 16,9 1-2-16,-9 0 4 0,8 2 3 0,0-2 1 0,7-1 2 15,-1 5 0-15,0 0 1 0,0-1-4 16,1 4-1-16,6 0-2 0,-7-1-4 16,1 2 1-16,12 2 1 0,-6 0 1 0,-1 2 0 15,8 6 1-15,0 0 5 0,-2-1 1 16,2 6-1-16,0-6 1 0,-2 9 0 15,2-5 1-15,6 5-1 0,0-5 4 0,6 4 1 16,-6-4 4-16,13 6 3 0,0-3 3 16,0 1 3-16,0 2-4 0,6 2-2 0,7-5-4 15,-6 6-4-15,12-4-5 0,-7 2-3 16,15 1-1-16,-7-4 0 0,5 0 1 0,8 1 1 16,-1-1 4-16,7 0 3 0,7-3 6 15,-1 3 3-15,7-3 1 0,0 3 2 16,7 0-1-16,5-3 1 0,2 4-3 0,5-1 4 15,7 4-1-15,0-5 0 0,1-2-1 16,5 4-1-16,7-1 2 0,0-3-3 0,0 0 2 16,7-1 2-16,6 1 1 0,-1-4 0 15,8 0-3-15,0-4-3 0,6 1-2 0,1-2-4 16,5 2-3-16,0-4-3 0,2-1 5 16,4-3-3-16,2 0 0 0,-1 0 0 15,7 0-2-15,6 0 1 0,-6-4-7 0,12 1-1 16,-6-1-1-16,1-3 2 0,-1 4 2 15,0-5 1-15,0 1 3 0,7 0 0 0,6-1 0 16,-7-3-3-16,8 0-4 0,-8 0 3 16,7-4 1-16,7 0 1 0,0-4 1 0,0 2 0 15,6-2 1-15,1-3-4 0,-2 0 2 16,-5 4 0-16,0-4-1 0,-1 0 0 0,1 0 1 16,0 3 1-16,-7-3-4 0,0 4-2 15,-6-4-3-15,0 4 3 0,-8-4 0 0,9 3-2 16,-8-3 1-16,7 0 1 0,-7 0 3 15,6 0-2-15,1-3-3 0,0-1 0 0,-1 0 2 16,2-3 1-16,-2 4 4 0,1-5-1 16,5 1 1-16,2 0 2 0,-1-1-6 15,0 5-1-15,-6-5 0 0,-6 8 0 0,-1-3 0 16,-7 3 1-16,1 0 3 0,0 3-3 0,0-3-1 16,-8 4 1-16,8 0-3 15,0-1 0-15,-7 1-4 0,0-4 4 0,0 4 2 16,7-1 1-16,-8-3 1 0,8 0 3 0,0 0 0 15,6 0-2-15,1 0-2 0,-1 0-4 0,-6-3 2 16,6 3 2-16,-7 0 2 0,7-4 2 16,-6 4-2-16,0 0 3 0,6 0-3 15,-6 4-2-15,-1-4-1 0,1 3-1 0,0-3 1 16,0 4 3-16,-8 0 0 0,2-1 3 16,5 0 1-16,1-3-1 0,6 5-2 0,0-5-3 15,0 3-4-15,1-3 0 0,5 0 3 16,-6 0 1-16,7 0 4 0,7-3-3 15,-1-2 2-15,7 2-2 0,-1 3-5 0,1-3 3 16,-1-1 2-16,8 0 1 0,-7 1 2 16,6-1 0-16,-1 0 0 0,2 4-6 0,-1-3 1 15,1 3 0-15,-1 0-1 0,0-4 1 16,0 4 2-16,7 0 2 0,6 0-5 16,-7 0 3-16,9 0 2 0,-2 0-1 15,0 0 3-15,7 0-3 0,6 0 0 0,-6 0-1 16,-1 0-2-16,8 0 0 0,-8 0-4 15,8 0 1-15,-8 0-2 0,1 0 4 0,-7 4 0 16,0-4 2-16,-6 0 0 0,0 0 2 16,0 0-2-16,-7 3-4 0,1-3 0 0,-1 0 1 15,-7 0 1-15,1 0 1 0,7 0 4 16,-8-3-3-16,1-1 1 0,6 0-4 0,-7 1 3 16,2-5 2-16,-9 1 2 0,2 0 3 15,-1-4-1-15,7 0 1 0,-7-4-4 0,0 5-1 16,1-9-5-16,-2 4 0 0,-5-3 2 15,-7-1 0-15,0-2 1 0,-6-1-2 0,6 0 2 16,-6-4-1-16,-7 1-3 0,7-1 2 16,-14-7-1-16,2 4 0 0,-8-4 1 0,0-1 2 15,-7-2 2-15,1-1-1 0,0 0-1 16,-8 1 1-16,-5-4-2 0,6 3-1 16,-13-4-3-16,7 5 2 0,-8-4 1 0,-4-1 3 15,-2 1 1-15,-6 0 0 0,0-5 1 16,0 1-1-16,0-3-1 0,-6 0-2 0,-1-1-1 15,1-4-1-15,-7 5 0 0,6-1 1 16,-6-2-1-16,-6 1-1 0,6 5 5 16,-7 1 2-16,8-1 1 0,-8 3 1 0,-6 1 0 15,6 3 3-15,-6 0-3 0,-6 1-3 16,0-1-1-16,-8 5-2 0,2-5 1 0,-8 3-2 16,1-1-1-16,-7 1 1 0,-7-2 1 15,1 3-2-15,-8 0 0 0,1-4-1 0,-6 4-2 16,-1 3 1-16,-7-2 0 0,2-1 2 15,-8 4 1-15,-6-2 1 0,0-1 3 0,-7 7-3 16,1-5-2-16,-1 4-3 0,0 5 2 16,-6-5-1-16,6 4 0 0,1 0 5 0,-1 3 2 15,0 2-1-15,1-1 1 0,-7 3-1 16,6-4-2-16,-6 4-6 0,6 4 1 0,1-3 2 16,-8 2 1-16,8 2-2 0,6 3 5 15,-7-1 0-15,0-3 0 0,1 8-1 0,-7-5-1 16,6 5 2-16,-6-5-3 0,0 5 0 0,6 0 2 15,-6-2-2-15,6 1 1 0,7 4-1 16,-6-3 3-16,5 0 3 0,1 3 0 0,0-4 0 16,0 0 0-16,0 4 1 0,0-3-5 0,0-2-1 15,0 5-2-15,-1-3-2 0,1 0 3 16,6 3-2-16,1-5 4 0,0 3 3 0,-1 2-1 16,0-5 1-16,1 1-1 0,-1 4-3 0,0-3-3 15,0 3-3-15,1 0 1 0,-7-4 2 16,0 4 0-16,0-3-2 0,-7 3 5 0,7-4 2 15,-1 4 2-15,1-4 0 0,0 4 1 16,0 0 4-16,-6-3-2 0,6 3-1 0,-7 0-2 16,0-4-3-16,1 4-3 0,-1 0 2 15,-6 0-2-15,6-3-1 0,0 3 6 0,-5 0 2 16,5 0-3-16,-6-5-1 0,6 5 0 16,-12 0-1-16,5 0-3 0,-6-3-3 0,1 3 2 15,6 0 3-15,-7 0 4 0,7-4 2 0,-7 4 1 16,8 0 4-16,-2-3-3 0,-6 3-2 15,0-4-4-15,1 4-3 0,-1-4-1 0,0 4-1 16,0-3 1-16,8 3 3 0,-8-4 1 16,0 4-2-16,1-4 0 0,-1 4 0 0,0 0 1 15,-6 0-1-15,6 4-1 0,-5-4 1 0,-1 4 2 16,-1-4 3-16,1 3-1 0,0 1 3 16,0 0 0-16,-7-4 0 0,0 3-2 0,-6 1-2 15,6-1-2-15,1 2 1 0,-2-2-1 16,-4 1 0-16,5-4-1 0,0 3 0 0,1-3 3 15,-2 4-4-15,2-4-1 0,-1 4 0 0,13-4 5 16,-6 0 3-16,7 0-4 0,-1 0 3 16,1 0 1-16,-1 3 0 0,1-3-3 0,-1 4-4 15,0-4 3-15,7 3-1 0,0-3 1 16,0 4 0-16,6 1 2 0,0-5 1 0,7 2-3 16,-7-2 1-16,7 0-1 0,0 5-3 0,0-5-1 15,0 0 0-15,0 0 2 0,0 3 2 16,6-3 2-16,-6 0 0 0,7 0 2 0,-1 3 1 15,6-3 0-15,-5 0-3 0,6 5-2 0,0-5 0 16,-7 3-2-16,7 1-2 0,-7-4 3 16,8 4-2-16,-8 2 1 0,0-2 3 0,7 1 1 15,-7 1 2-15,8-2-1 0,-2 0-2 16,7-1-1-16,-5 1 1 0,5 0-2 0,1-1-1 16,-2 1 0-16,9 0 2 0,-8-1 1 0,7 1-2 15,0-4 2-15,-6 4-1 0,5-1 0 16,-5-3 0-16,6 4 0 0,-7-4-2 15,1 4 0-15,-1-1-3 0,7 0 2 0,-7 2-2 16,7-2-5-16,0 1-13 0,7-1-24 0,-1 1-45 16,1 0-103-16,5-1-160 0,-5 1-80 15,6 0-32-15,6-4 1 0,1 0 34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82342-C66C-47AD-8EE7-96060A41378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A1427-2C15-4232-83BB-52A83562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1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26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1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1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0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79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2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427-2C15-4232-83BB-52A83562AD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9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8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5CA25-8239-42F3-B7AC-35BA8540629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9A08-6007-4031-8987-75AF7341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5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2020 2D Motion Test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 with Honors Additions at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8771965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8a. What would be the complete description of the vector drawn here?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8b. What is the horizontal component of the vector drawn here?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 8c. What is the vertical component of the vector drawn here?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803341" y="4876799"/>
            <a:ext cx="3229311" cy="15678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57800" y="953280"/>
              <a:ext cx="9402480" cy="5788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1320" y="946080"/>
                <a:ext cx="9422280" cy="58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1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9. What is the resultant of going 35 m west followed by 60 m north?  Draw a complete vector diagram with arrow tips.  Give a complete answer with magnitude, direction, and description of that direction.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2400" y="621000"/>
              <a:ext cx="10621440" cy="603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840" y="618480"/>
                <a:ext cx="10642320" cy="60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3388"/>
            <a:ext cx="10515600" cy="5513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10. What angle would you shoot a projectile to have it reach the furthest distance downrange?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71160" y="2046600"/>
              <a:ext cx="5067000" cy="291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3240" y="2033640"/>
                <a:ext cx="5083920" cy="29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8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11a. What is the horizontal velocity at C in the projectile diagram?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11b. Where is the minimal velocity and what would that be?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11c. What is the vertical velocity at point D?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11d. What is the horizontal velocity at point D?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11e. What is the acceleration at B?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11f.  What is the vertical velocity at B?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49621" y="3997363"/>
            <a:ext cx="4004497" cy="26185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54960" y="1040400"/>
              <a:ext cx="7540560" cy="551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7400" y="1035360"/>
                <a:ext cx="7560720" cy="55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8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11g What is the horizontal acceleration when the ball maintained a constant horizontal velocity of 12 m/s for 4.6 seconds?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11h what is happening to the vertical speed on the way up?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11i. What is happening to the vertical speed on the way down?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49621" y="3997363"/>
            <a:ext cx="4004497" cy="26185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19080" y="1014120"/>
              <a:ext cx="5892120" cy="367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880" y="1006560"/>
                <a:ext cx="5913360" cy="36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6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Honors Addition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12. Add the following vectors and to determine the overall resultant. 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45 m 20° North of East and 80 m North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38480" y="417960"/>
              <a:ext cx="11669400" cy="630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920" y="410760"/>
                <a:ext cx="11687400" cy="63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2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13. A soccer ball is kicked at 30 m/s 28° above the ground.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13a.  Draw the vector triangle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13b. What is the horizontal velocity?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13c. What is the initial vertical velocity?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92160" y="1528560"/>
              <a:ext cx="10302480" cy="4453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9280" y="1521360"/>
                <a:ext cx="10316880" cy="44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7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13. A soccer ball is kicked at 30 m/s 28° above the ground.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13d. What is the highest point the soccer ball will reach?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125097" y="2856411"/>
            <a:ext cx="3291840" cy="43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71017" y="2216332"/>
            <a:ext cx="0" cy="33919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43406" y="2305538"/>
            <a:ext cx="4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8643" y="2305539"/>
            <a:ext cx="38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7086" y="3033653"/>
            <a:ext cx="24819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</a:rPr>
              <a:t> = 26.49 m/s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6480" y="2952931"/>
            <a:ext cx="248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iy</a:t>
            </a:r>
            <a:r>
              <a:rPr lang="en-US" sz="2400" b="1" dirty="0" smtClean="0">
                <a:solidFill>
                  <a:srgbClr val="FF0000"/>
                </a:solidFill>
              </a:rPr>
              <a:t> = 14.08 m/s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794" y="3475304"/>
            <a:ext cx="197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 = - 10 m/s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42072" y="4605308"/>
            <a:ext cx="162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fy</a:t>
            </a:r>
            <a:r>
              <a:rPr lang="en-US" sz="2400" b="1" dirty="0" smtClean="0">
                <a:solidFill>
                  <a:srgbClr val="FF0000"/>
                </a:solidFill>
              </a:rPr>
              <a:t> = 0 m/s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63300" y="3997677"/>
            <a:ext cx="162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 = ?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247899" y="2063523"/>
                <a:ext cx="2412275" cy="522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99" y="2063523"/>
                <a:ext cx="2412275" cy="522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181498" y="1529529"/>
                <a:ext cx="2412275" cy="522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498" y="1529529"/>
                <a:ext cx="2412275" cy="522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759131" y="2692467"/>
                <a:ext cx="3796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14.08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+2(−10)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1" y="2692467"/>
                <a:ext cx="3796938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759131" y="3554503"/>
                <a:ext cx="3796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98.25−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1" y="3554503"/>
                <a:ext cx="3796938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759131" y="4459342"/>
                <a:ext cx="3796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−198.25=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1" y="4459342"/>
                <a:ext cx="3796938" cy="461665"/>
              </a:xfrm>
              <a:prstGeom prst="rect">
                <a:avLst/>
              </a:prstGeom>
              <a:blipFill>
                <a:blip r:embed="rId7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802675" y="5152145"/>
                <a:ext cx="379693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−198.25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5" y="5152145"/>
                <a:ext cx="3796938" cy="793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759131" y="6235521"/>
                <a:ext cx="3796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=9.91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1" y="6235521"/>
                <a:ext cx="3796938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4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13. A soccer ball is kicked at 30 m/s 28° above the ground.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13e. How far downrange will the soccer ball land?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5280" y="1098720"/>
              <a:ext cx="11648160" cy="576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640" y="1091880"/>
                <a:ext cx="11664720" cy="57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7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1a. </a:t>
            </a:r>
            <a:r>
              <a:rPr lang="en-US" u="sng" dirty="0" smtClean="0">
                <a:effectLst/>
              </a:rPr>
              <a:t>23 m/s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east</a:t>
            </a:r>
            <a:r>
              <a:rPr lang="en-US" dirty="0" smtClean="0">
                <a:effectLst/>
              </a:rPr>
              <a:t> is a vector.   What are the two parts that make up a vector? 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Underlined is the  ________________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Bolded is the ____________________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1b. Rewrite the information in 1a as a scalar quantity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2a. Which vector has the greatest south component?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2b. Which vector has the greatest magnitude?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41680" y="1458720"/>
              <a:ext cx="6870240" cy="447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760" y="1455480"/>
                <a:ext cx="6885360" cy="449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3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2a. Which vector has the greatest south component?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2b. Which vector has the greatest magnitude?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31859" y="3872753"/>
            <a:ext cx="4435624" cy="19422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218760" y="1082520"/>
              <a:ext cx="4012200" cy="172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6240" y="1074960"/>
                <a:ext cx="4017240" cy="17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9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5706035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3. A bird is flying horizontally when it drops a fish.  3a. Draw the path the fish would take.  3b. This shape is called a  _______________________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3c.  When would the bird have to drop the fish to hit the target? (before, directly above, or after)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3d. Where will the bird be when the target is hit?  (before, directly above, or after)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318" y="3168747"/>
            <a:ext cx="3700271" cy="29465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30600" y="1747440"/>
              <a:ext cx="10166760" cy="415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080" y="1744920"/>
                <a:ext cx="10178640" cy="41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1" y="485632"/>
            <a:ext cx="6261847" cy="56196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Horizontal Projectile Motion Practice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4. A bird is flying at 25 m/s when it drops the fish that falls 90 meters to the water.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4a.  How long does it take the fish to fall to the water?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4b. How fast is the fish traveling vertically when it hits the water?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4c. How far horizontally forward will the fish land?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80360" y="177840"/>
              <a:ext cx="10882080" cy="630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080" y="171000"/>
                <a:ext cx="10897920" cy="63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2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5867400" cy="56196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Horizontal Projectile Motion Practice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4. A bird is flying at 25 m/s when it drops the fish that falls 90 meters to the water.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4d. What variable information was given in the question which was required to determine how far out the fish would land?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4e.  Would the mass of the fish affect the time it takes to hit the ground?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87560" y="300600"/>
              <a:ext cx="8935920" cy="612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600" y="297720"/>
                <a:ext cx="8942400" cy="61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7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5. Give three examples of a projectile?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22200" y="312840"/>
              <a:ext cx="8998920" cy="3236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4640" y="310320"/>
                <a:ext cx="9015120" cy="32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5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6a. What happens to horizontal velocity after a projectile is launched horizontally?</a:t>
            </a:r>
          </a:p>
          <a:p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6b. What happens to vertical velocity after a projectile is launched horizontally?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6c. Which is effected by gravity? (vertical motion or horizontal motion)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87360" y="1000800"/>
              <a:ext cx="9845280" cy="467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9440" y="990360"/>
                <a:ext cx="9863640" cy="46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75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7a. You throw a ball forward at 20 m/s from a height of 1 meter.  How much time would it take to hit the ground?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7b.  You drop a ball from a height of 1 meter.  How much time would it take to hit the ground?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7c. The faster you throw a ball horizontally (increases, decreases, does nothing) to the time it takes to hit the ground?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85960" y="1003680"/>
              <a:ext cx="11308680" cy="3884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920" y="1000800"/>
                <a:ext cx="11317680" cy="38959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7637418" y="2037805"/>
            <a:ext cx="11146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0.447 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353800" y="3367156"/>
            <a:ext cx="11146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0.447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906</Words>
  <Application>Microsoft Office PowerPoint</Application>
  <PresentationFormat>Widescreen</PresentationFormat>
  <Paragraphs>134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2020 2D Motion Test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2D Motion Test Review</dc:title>
  <dc:creator>Holden, James</dc:creator>
  <cp:lastModifiedBy>Holden, James</cp:lastModifiedBy>
  <cp:revision>8</cp:revision>
  <dcterms:created xsi:type="dcterms:W3CDTF">2020-09-28T19:32:44Z</dcterms:created>
  <dcterms:modified xsi:type="dcterms:W3CDTF">2020-10-01T14:01:23Z</dcterms:modified>
</cp:coreProperties>
</file>